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2"/>
  </p:notesMasterIdLst>
  <p:handoutMasterIdLst>
    <p:handoutMasterId r:id="rId53"/>
  </p:handoutMasterIdLst>
  <p:sldIdLst>
    <p:sldId id="797" r:id="rId5"/>
    <p:sldId id="278" r:id="rId6"/>
    <p:sldId id="816" r:id="rId7"/>
    <p:sldId id="811" r:id="rId8"/>
    <p:sldId id="810" r:id="rId9"/>
    <p:sldId id="812" r:id="rId10"/>
    <p:sldId id="838" r:id="rId11"/>
    <p:sldId id="834" r:id="rId12"/>
    <p:sldId id="803" r:id="rId13"/>
    <p:sldId id="842" r:id="rId14"/>
    <p:sldId id="819" r:id="rId15"/>
    <p:sldId id="818" r:id="rId16"/>
    <p:sldId id="835" r:id="rId17"/>
    <p:sldId id="820" r:id="rId18"/>
    <p:sldId id="821" r:id="rId19"/>
    <p:sldId id="798" r:id="rId20"/>
    <p:sldId id="836" r:id="rId21"/>
    <p:sldId id="827" r:id="rId22"/>
    <p:sldId id="822" r:id="rId23"/>
    <p:sldId id="825" r:id="rId24"/>
    <p:sldId id="848" r:id="rId25"/>
    <p:sldId id="824" r:id="rId26"/>
    <p:sldId id="828" r:id="rId27"/>
    <p:sldId id="839" r:id="rId28"/>
    <p:sldId id="840" r:id="rId29"/>
    <p:sldId id="847" r:id="rId30"/>
    <p:sldId id="826" r:id="rId31"/>
    <p:sldId id="829" r:id="rId32"/>
    <p:sldId id="832" r:id="rId33"/>
    <p:sldId id="831" r:id="rId34"/>
    <p:sldId id="808" r:id="rId35"/>
    <p:sldId id="802" r:id="rId36"/>
    <p:sldId id="813" r:id="rId37"/>
    <p:sldId id="845" r:id="rId38"/>
    <p:sldId id="790" r:id="rId39"/>
    <p:sldId id="849" r:id="rId40"/>
    <p:sldId id="837" r:id="rId41"/>
    <p:sldId id="791" r:id="rId42"/>
    <p:sldId id="843" r:id="rId43"/>
    <p:sldId id="830" r:id="rId44"/>
    <p:sldId id="844" r:id="rId45"/>
    <p:sldId id="804" r:id="rId46"/>
    <p:sldId id="846" r:id="rId47"/>
    <p:sldId id="817" r:id="rId48"/>
    <p:sldId id="800" r:id="rId49"/>
    <p:sldId id="841" r:id="rId50"/>
    <p:sldId id="264" r:id="rId5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 Harris" initials="JH" lastIdx="16" clrIdx="0">
    <p:extLst>
      <p:ext uri="{19B8F6BF-5375-455C-9EA6-DF929625EA0E}">
        <p15:presenceInfo xmlns:p15="http://schemas.microsoft.com/office/powerpoint/2012/main" userId="S::JEHARRIS@bendigohealth.org.au::ef4c2581-9fac-4b15-8de6-9f3559696d1d" providerId="AD"/>
      </p:ext>
    </p:extLst>
  </p:cmAuthor>
  <p:cmAuthor id="2" name="Sharan Ermel" initials="SE" lastIdx="1" clrIdx="1">
    <p:extLst>
      <p:ext uri="{19B8F6BF-5375-455C-9EA6-DF929625EA0E}">
        <p15:presenceInfo xmlns:p15="http://schemas.microsoft.com/office/powerpoint/2012/main" userId="S::SErmel@bendigohealth.org.au::9b616e72-ca98-4b2c-ac0a-c8fcd2abc842" providerId="AD"/>
      </p:ext>
    </p:extLst>
  </p:cmAuthor>
  <p:cmAuthor id="3" name="Areeya Holmes" initials="AH" lastIdx="20" clrIdx="2">
    <p:extLst>
      <p:ext uri="{19B8F6BF-5375-455C-9EA6-DF929625EA0E}">
        <p15:presenceInfo xmlns:p15="http://schemas.microsoft.com/office/powerpoint/2012/main" userId="S::holmesar@thewomens.org.au::4954331e-f5e7-492f-aba6-c21eaf19ea69" providerId="AD"/>
      </p:ext>
    </p:extLst>
  </p:cmAuthor>
  <p:cmAuthor id="4" name="Amanda Morris" initials="AM" lastIdx="10" clrIdx="3">
    <p:extLst>
      <p:ext uri="{19B8F6BF-5375-455C-9EA6-DF929625EA0E}">
        <p15:presenceInfo xmlns:p15="http://schemas.microsoft.com/office/powerpoint/2012/main" userId="S::moam@thewomens.org.au::52141a0d-de1d-47dc-adc5-4cd936a9807a" providerId="AD"/>
      </p:ext>
    </p:extLst>
  </p:cmAuthor>
  <p:cmAuthor id="5" name="Areeya Holmes" initials="AH [2]" lastIdx="1" clrIdx="4">
    <p:extLst>
      <p:ext uri="{19B8F6BF-5375-455C-9EA6-DF929625EA0E}">
        <p15:presenceInfo xmlns:p15="http://schemas.microsoft.com/office/powerpoint/2012/main" userId="S-1-5-21-1713113197-769759872-3218024859-774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95B"/>
    <a:srgbClr val="3D1557"/>
    <a:srgbClr val="A70254"/>
    <a:srgbClr val="E30375"/>
    <a:srgbClr val="E2CCD6"/>
    <a:srgbClr val="F7971F"/>
    <a:srgbClr val="6ED5E3"/>
    <a:srgbClr val="77B3CC"/>
    <a:srgbClr val="393B3C"/>
    <a:srgbClr val="595A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84198" autoAdjust="0"/>
  </p:normalViewPr>
  <p:slideViewPr>
    <p:cSldViewPr snapToGrid="0">
      <p:cViewPr varScale="1">
        <p:scale>
          <a:sx n="58" d="100"/>
          <a:sy n="58" d="100"/>
        </p:scale>
        <p:origin x="15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2-04T13:30:58.779" idx="13">
    <p:pos x="10" y="10"/>
    <p:text>Include in slide note - as this doesn cover the CISS sharing for child wellbeing</p:text>
    <p:extLst>
      <p:ext uri="{C676402C-5697-4E1C-873F-D02D1690AC5C}">
        <p15:threadingInfo xmlns:p15="http://schemas.microsoft.com/office/powerpoint/2012/main" timeZoneBias="-660"/>
      </p:ext>
    </p:extLst>
  </p:cm>
</p:cmLst>
</file>

<file path=ppt/diagrams/_rels/data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A5ACE-903A-4A64-ADB1-1AC440995164}" type="doc">
      <dgm:prSet loTypeId="urn:microsoft.com/office/officeart/2005/8/layout/cycle4" loCatId="matrix" qsTypeId="urn:microsoft.com/office/officeart/2005/8/quickstyle/simple1" qsCatId="simple" csTypeId="urn:microsoft.com/office/officeart/2005/8/colors/accent2_5" csCatId="accent2" phldr="1"/>
      <dgm:spPr/>
      <dgm:t>
        <a:bodyPr/>
        <a:lstStyle/>
        <a:p>
          <a:endParaRPr lang="en-AU"/>
        </a:p>
      </dgm:t>
    </dgm:pt>
    <dgm:pt modelId="{614EFC4E-A648-4C85-A6FC-A0B4E8B999D9}">
      <dgm:prSet phldrT="[Text]"/>
      <dgm:spPr/>
      <dgm:t>
        <a:bodyPr/>
        <a:lstStyle/>
        <a:p>
          <a:r>
            <a:rPr lang="en-AU" dirty="0"/>
            <a:t>Privacy and Confidentiality</a:t>
          </a:r>
        </a:p>
      </dgm:t>
    </dgm:pt>
    <dgm:pt modelId="{F149DBB6-197E-4E41-A87E-74809350C58F}" type="parTrans" cxnId="{47493725-5921-4F5F-BB0F-5E5A5670C2D2}">
      <dgm:prSet/>
      <dgm:spPr/>
      <dgm:t>
        <a:bodyPr/>
        <a:lstStyle/>
        <a:p>
          <a:endParaRPr lang="en-AU"/>
        </a:p>
      </dgm:t>
    </dgm:pt>
    <dgm:pt modelId="{12EC6EBB-73DF-4951-8747-2FE15C7356EF}" type="sibTrans" cxnId="{47493725-5921-4F5F-BB0F-5E5A5670C2D2}">
      <dgm:prSet/>
      <dgm:spPr/>
      <dgm:t>
        <a:bodyPr/>
        <a:lstStyle/>
        <a:p>
          <a:endParaRPr lang="en-AU"/>
        </a:p>
      </dgm:t>
    </dgm:pt>
    <dgm:pt modelId="{534189CB-7EBE-44A2-A8C0-ACA7D214CDFC}">
      <dgm:prSet phldrT="[Text]" custT="1"/>
      <dgm:spPr/>
      <dgm:t>
        <a:bodyPr/>
        <a:lstStyle/>
        <a:p>
          <a:r>
            <a:rPr lang="en-AU" sz="1400" dirty="0"/>
            <a:t>Respectful Interaction</a:t>
          </a:r>
        </a:p>
      </dgm:t>
    </dgm:pt>
    <dgm:pt modelId="{1415CBEF-F84D-41C4-A345-263CAE4D9638}" type="parTrans" cxnId="{7B5412E4-5A00-4939-ABBD-8985C10A5346}">
      <dgm:prSet/>
      <dgm:spPr/>
      <dgm:t>
        <a:bodyPr/>
        <a:lstStyle/>
        <a:p>
          <a:endParaRPr lang="en-AU"/>
        </a:p>
      </dgm:t>
    </dgm:pt>
    <dgm:pt modelId="{F1C987B2-7015-4F04-8612-A24553BDEC03}" type="sibTrans" cxnId="{7B5412E4-5A00-4939-ABBD-8985C10A5346}">
      <dgm:prSet/>
      <dgm:spPr/>
      <dgm:t>
        <a:bodyPr/>
        <a:lstStyle/>
        <a:p>
          <a:endParaRPr lang="en-AU"/>
        </a:p>
      </dgm:t>
    </dgm:pt>
    <dgm:pt modelId="{84F7C346-4810-4835-A694-EB87CAE98478}">
      <dgm:prSet phldrT="[Text]"/>
      <dgm:spPr/>
      <dgm:t>
        <a:bodyPr/>
        <a:lstStyle/>
        <a:p>
          <a:r>
            <a:rPr lang="en-AU" dirty="0"/>
            <a:t>Self-Care</a:t>
          </a:r>
        </a:p>
      </dgm:t>
    </dgm:pt>
    <dgm:pt modelId="{B962DA92-37CA-4659-B923-B5A34C5282D4}" type="parTrans" cxnId="{948E31C6-EF67-456B-8A97-D8E016C9F0EF}">
      <dgm:prSet/>
      <dgm:spPr/>
      <dgm:t>
        <a:bodyPr/>
        <a:lstStyle/>
        <a:p>
          <a:endParaRPr lang="en-AU"/>
        </a:p>
      </dgm:t>
    </dgm:pt>
    <dgm:pt modelId="{EEDBFBB8-1EE2-463F-AFE9-5FACF282E13A}" type="sibTrans" cxnId="{948E31C6-EF67-456B-8A97-D8E016C9F0EF}">
      <dgm:prSet/>
      <dgm:spPr/>
      <dgm:t>
        <a:bodyPr/>
        <a:lstStyle/>
        <a:p>
          <a:endParaRPr lang="en-AU"/>
        </a:p>
      </dgm:t>
    </dgm:pt>
    <dgm:pt modelId="{B9B606E3-95DD-48DB-8B89-F546C9B6E300}">
      <dgm:prSet phldrT="[Text]"/>
      <dgm:spPr/>
      <dgm:t>
        <a:bodyPr/>
        <a:lstStyle/>
        <a:p>
          <a:r>
            <a:rPr lang="en-AU" dirty="0"/>
            <a:t>Participation</a:t>
          </a:r>
        </a:p>
      </dgm:t>
    </dgm:pt>
    <dgm:pt modelId="{4606C889-CBBD-44A2-ACA2-61E38841D6A0}" type="parTrans" cxnId="{27DC8AAC-703A-47DE-A39B-5D0E702FE31A}">
      <dgm:prSet/>
      <dgm:spPr/>
      <dgm:t>
        <a:bodyPr/>
        <a:lstStyle/>
        <a:p>
          <a:endParaRPr lang="en-AU"/>
        </a:p>
      </dgm:t>
    </dgm:pt>
    <dgm:pt modelId="{FAE98400-F7EA-4D2F-80C3-8209EE9B08CB}" type="sibTrans" cxnId="{27DC8AAC-703A-47DE-A39B-5D0E702FE31A}">
      <dgm:prSet/>
      <dgm:spPr/>
      <dgm:t>
        <a:bodyPr/>
        <a:lstStyle/>
        <a:p>
          <a:endParaRPr lang="en-AU"/>
        </a:p>
      </dgm:t>
    </dgm:pt>
    <dgm:pt modelId="{50202F05-02BA-4BC2-B301-F7A131AFF5B4}" type="pres">
      <dgm:prSet presAssocID="{51BA5ACE-903A-4A64-ADB1-1AC440995164}" presName="cycleMatrixDiagram" presStyleCnt="0">
        <dgm:presLayoutVars>
          <dgm:chMax val="1"/>
          <dgm:dir/>
          <dgm:animLvl val="lvl"/>
          <dgm:resizeHandles val="exact"/>
        </dgm:presLayoutVars>
      </dgm:prSet>
      <dgm:spPr/>
    </dgm:pt>
    <dgm:pt modelId="{20DCEEFD-7DB8-4C12-8C6B-3CBBC1CAC8DA}" type="pres">
      <dgm:prSet presAssocID="{51BA5ACE-903A-4A64-ADB1-1AC440995164}" presName="children" presStyleCnt="0"/>
      <dgm:spPr/>
    </dgm:pt>
    <dgm:pt modelId="{B41AB0C1-12DC-4BDA-A0F9-88E905B08F1B}" type="pres">
      <dgm:prSet presAssocID="{51BA5ACE-903A-4A64-ADB1-1AC440995164}" presName="childPlaceholder" presStyleCnt="0"/>
      <dgm:spPr/>
    </dgm:pt>
    <dgm:pt modelId="{452E6630-EA3A-4A60-A7F8-BEF95DC87410}" type="pres">
      <dgm:prSet presAssocID="{51BA5ACE-903A-4A64-ADB1-1AC440995164}" presName="circle" presStyleCnt="0"/>
      <dgm:spPr/>
    </dgm:pt>
    <dgm:pt modelId="{C71997B4-4BFA-4DE6-8E7A-CA3D8BD76C14}" type="pres">
      <dgm:prSet presAssocID="{51BA5ACE-903A-4A64-ADB1-1AC440995164}" presName="quadrant1" presStyleLbl="node1" presStyleIdx="0" presStyleCnt="4">
        <dgm:presLayoutVars>
          <dgm:chMax val="1"/>
          <dgm:bulletEnabled val="1"/>
        </dgm:presLayoutVars>
      </dgm:prSet>
      <dgm:spPr/>
    </dgm:pt>
    <dgm:pt modelId="{84EBA86B-2974-48CA-B7A1-5C8919F9308D}" type="pres">
      <dgm:prSet presAssocID="{51BA5ACE-903A-4A64-ADB1-1AC440995164}" presName="quadrant2" presStyleLbl="node1" presStyleIdx="1" presStyleCnt="4">
        <dgm:presLayoutVars>
          <dgm:chMax val="1"/>
          <dgm:bulletEnabled val="1"/>
        </dgm:presLayoutVars>
      </dgm:prSet>
      <dgm:spPr/>
    </dgm:pt>
    <dgm:pt modelId="{A12F2A4B-658B-4D68-BC01-ED29D94C0328}" type="pres">
      <dgm:prSet presAssocID="{51BA5ACE-903A-4A64-ADB1-1AC440995164}" presName="quadrant3" presStyleLbl="node1" presStyleIdx="2" presStyleCnt="4">
        <dgm:presLayoutVars>
          <dgm:chMax val="1"/>
          <dgm:bulletEnabled val="1"/>
        </dgm:presLayoutVars>
      </dgm:prSet>
      <dgm:spPr/>
    </dgm:pt>
    <dgm:pt modelId="{B1AD20E3-BD0C-4443-8AAA-F2838475EBC5}" type="pres">
      <dgm:prSet presAssocID="{51BA5ACE-903A-4A64-ADB1-1AC440995164}" presName="quadrant4" presStyleLbl="node1" presStyleIdx="3" presStyleCnt="4">
        <dgm:presLayoutVars>
          <dgm:chMax val="1"/>
          <dgm:bulletEnabled val="1"/>
        </dgm:presLayoutVars>
      </dgm:prSet>
      <dgm:spPr/>
    </dgm:pt>
    <dgm:pt modelId="{8B484F52-56B7-4FEB-AA98-BB58D8715DC5}" type="pres">
      <dgm:prSet presAssocID="{51BA5ACE-903A-4A64-ADB1-1AC440995164}" presName="quadrantPlaceholder" presStyleCnt="0"/>
      <dgm:spPr/>
    </dgm:pt>
    <dgm:pt modelId="{3A4B2DCD-50BE-42EE-AFD8-B1251B505794}" type="pres">
      <dgm:prSet presAssocID="{51BA5ACE-903A-4A64-ADB1-1AC440995164}" presName="center1" presStyleLbl="fgShp" presStyleIdx="0" presStyleCnt="2"/>
      <dgm:spPr/>
    </dgm:pt>
    <dgm:pt modelId="{F65BD143-958C-410B-8960-DC3A3E90BD62}" type="pres">
      <dgm:prSet presAssocID="{51BA5ACE-903A-4A64-ADB1-1AC440995164}" presName="center2" presStyleLbl="fgShp" presStyleIdx="1" presStyleCnt="2"/>
      <dgm:spPr/>
    </dgm:pt>
  </dgm:ptLst>
  <dgm:cxnLst>
    <dgm:cxn modelId="{47493725-5921-4F5F-BB0F-5E5A5670C2D2}" srcId="{51BA5ACE-903A-4A64-ADB1-1AC440995164}" destId="{614EFC4E-A648-4C85-A6FC-A0B4E8B999D9}" srcOrd="0" destOrd="0" parTransId="{F149DBB6-197E-4E41-A87E-74809350C58F}" sibTransId="{12EC6EBB-73DF-4951-8747-2FE15C7356EF}"/>
    <dgm:cxn modelId="{22BCD033-6B98-40C3-970D-8242E908BFB1}" type="presOf" srcId="{51BA5ACE-903A-4A64-ADB1-1AC440995164}" destId="{50202F05-02BA-4BC2-B301-F7A131AFF5B4}" srcOrd="0" destOrd="0" presId="urn:microsoft.com/office/officeart/2005/8/layout/cycle4"/>
    <dgm:cxn modelId="{FE0A28A9-C529-47C0-B59E-42A7019D8697}" type="presOf" srcId="{84F7C346-4810-4835-A694-EB87CAE98478}" destId="{A12F2A4B-658B-4D68-BC01-ED29D94C0328}" srcOrd="0" destOrd="0" presId="urn:microsoft.com/office/officeart/2005/8/layout/cycle4"/>
    <dgm:cxn modelId="{27DC8AAC-703A-47DE-A39B-5D0E702FE31A}" srcId="{51BA5ACE-903A-4A64-ADB1-1AC440995164}" destId="{B9B606E3-95DD-48DB-8B89-F546C9B6E300}" srcOrd="3" destOrd="0" parTransId="{4606C889-CBBD-44A2-ACA2-61E38841D6A0}" sibTransId="{FAE98400-F7EA-4D2F-80C3-8209EE9B08CB}"/>
    <dgm:cxn modelId="{FE51D3BA-2A9D-44A4-9497-36BD6DCA8F92}" type="presOf" srcId="{534189CB-7EBE-44A2-A8C0-ACA7D214CDFC}" destId="{84EBA86B-2974-48CA-B7A1-5C8919F9308D}" srcOrd="0" destOrd="0" presId="urn:microsoft.com/office/officeart/2005/8/layout/cycle4"/>
    <dgm:cxn modelId="{948E31C6-EF67-456B-8A97-D8E016C9F0EF}" srcId="{51BA5ACE-903A-4A64-ADB1-1AC440995164}" destId="{84F7C346-4810-4835-A694-EB87CAE98478}" srcOrd="2" destOrd="0" parTransId="{B962DA92-37CA-4659-B923-B5A34C5282D4}" sibTransId="{EEDBFBB8-1EE2-463F-AFE9-5FACF282E13A}"/>
    <dgm:cxn modelId="{A18856C9-7E9A-4827-821A-B38C330F4AF2}" type="presOf" srcId="{614EFC4E-A648-4C85-A6FC-A0B4E8B999D9}" destId="{C71997B4-4BFA-4DE6-8E7A-CA3D8BD76C14}" srcOrd="0" destOrd="0" presId="urn:microsoft.com/office/officeart/2005/8/layout/cycle4"/>
    <dgm:cxn modelId="{101420D1-A233-4E45-B861-EE291E457323}" type="presOf" srcId="{B9B606E3-95DD-48DB-8B89-F546C9B6E300}" destId="{B1AD20E3-BD0C-4443-8AAA-F2838475EBC5}" srcOrd="0" destOrd="0" presId="urn:microsoft.com/office/officeart/2005/8/layout/cycle4"/>
    <dgm:cxn modelId="{7B5412E4-5A00-4939-ABBD-8985C10A5346}" srcId="{51BA5ACE-903A-4A64-ADB1-1AC440995164}" destId="{534189CB-7EBE-44A2-A8C0-ACA7D214CDFC}" srcOrd="1" destOrd="0" parTransId="{1415CBEF-F84D-41C4-A345-263CAE4D9638}" sibTransId="{F1C987B2-7015-4F04-8612-A24553BDEC03}"/>
    <dgm:cxn modelId="{989AAC99-5631-444C-8745-7EC65EBD464A}" type="presParOf" srcId="{50202F05-02BA-4BC2-B301-F7A131AFF5B4}" destId="{20DCEEFD-7DB8-4C12-8C6B-3CBBC1CAC8DA}" srcOrd="0" destOrd="0" presId="urn:microsoft.com/office/officeart/2005/8/layout/cycle4"/>
    <dgm:cxn modelId="{444F3EFF-7037-4608-922B-93209A0969B7}" type="presParOf" srcId="{20DCEEFD-7DB8-4C12-8C6B-3CBBC1CAC8DA}" destId="{B41AB0C1-12DC-4BDA-A0F9-88E905B08F1B}" srcOrd="0" destOrd="0" presId="urn:microsoft.com/office/officeart/2005/8/layout/cycle4"/>
    <dgm:cxn modelId="{6994787B-B3B7-44E3-AB58-BFC130C8D24E}" type="presParOf" srcId="{50202F05-02BA-4BC2-B301-F7A131AFF5B4}" destId="{452E6630-EA3A-4A60-A7F8-BEF95DC87410}" srcOrd="1" destOrd="0" presId="urn:microsoft.com/office/officeart/2005/8/layout/cycle4"/>
    <dgm:cxn modelId="{E2548916-26FF-477D-AD06-3A58437E1F7E}" type="presParOf" srcId="{452E6630-EA3A-4A60-A7F8-BEF95DC87410}" destId="{C71997B4-4BFA-4DE6-8E7A-CA3D8BD76C14}" srcOrd="0" destOrd="0" presId="urn:microsoft.com/office/officeart/2005/8/layout/cycle4"/>
    <dgm:cxn modelId="{31AE2587-8DA0-4AA3-BB55-17E8DE790737}" type="presParOf" srcId="{452E6630-EA3A-4A60-A7F8-BEF95DC87410}" destId="{84EBA86B-2974-48CA-B7A1-5C8919F9308D}" srcOrd="1" destOrd="0" presId="urn:microsoft.com/office/officeart/2005/8/layout/cycle4"/>
    <dgm:cxn modelId="{4BD55386-900B-42A4-909B-8794E76C8433}" type="presParOf" srcId="{452E6630-EA3A-4A60-A7F8-BEF95DC87410}" destId="{A12F2A4B-658B-4D68-BC01-ED29D94C0328}" srcOrd="2" destOrd="0" presId="urn:microsoft.com/office/officeart/2005/8/layout/cycle4"/>
    <dgm:cxn modelId="{16785987-3463-43CA-8602-F92694420DAE}" type="presParOf" srcId="{452E6630-EA3A-4A60-A7F8-BEF95DC87410}" destId="{B1AD20E3-BD0C-4443-8AAA-F2838475EBC5}" srcOrd="3" destOrd="0" presId="urn:microsoft.com/office/officeart/2005/8/layout/cycle4"/>
    <dgm:cxn modelId="{C56E0117-7F05-4AE8-B30F-852225EB52E3}" type="presParOf" srcId="{452E6630-EA3A-4A60-A7F8-BEF95DC87410}" destId="{8B484F52-56B7-4FEB-AA98-BB58D8715DC5}" srcOrd="4" destOrd="0" presId="urn:microsoft.com/office/officeart/2005/8/layout/cycle4"/>
    <dgm:cxn modelId="{AED9D8D3-608C-4565-8359-3299ED20D3F8}" type="presParOf" srcId="{50202F05-02BA-4BC2-B301-F7A131AFF5B4}" destId="{3A4B2DCD-50BE-42EE-AFD8-B1251B505794}" srcOrd="2" destOrd="0" presId="urn:microsoft.com/office/officeart/2005/8/layout/cycle4"/>
    <dgm:cxn modelId="{801E1C04-697F-4B20-87BE-C0B63FBD3AA5}" type="presParOf" srcId="{50202F05-02BA-4BC2-B301-F7A131AFF5B4}" destId="{F65BD143-958C-410B-8960-DC3A3E90BD6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E58A3B-F065-4E55-9D9A-2A35DEF6257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9669E07-0A09-4C78-9E70-E1A2EA39C417}">
      <dgm:prSet/>
      <dgm:spPr/>
      <dgm:t>
        <a:bodyPr/>
        <a:lstStyle/>
        <a:p>
          <a:r>
            <a:rPr lang="en-US" dirty="0"/>
            <a:t>1. Determine governance structure</a:t>
          </a:r>
        </a:p>
      </dgm:t>
    </dgm:pt>
    <dgm:pt modelId="{5FC9F48D-E1EB-4B0B-AC90-A7E1F782EC53}" type="parTrans" cxnId="{808DAA65-A001-4F57-B842-E65990EA9CC2}">
      <dgm:prSet/>
      <dgm:spPr/>
      <dgm:t>
        <a:bodyPr/>
        <a:lstStyle/>
        <a:p>
          <a:endParaRPr lang="en-US" sz="2000"/>
        </a:p>
      </dgm:t>
    </dgm:pt>
    <dgm:pt modelId="{C50F6957-D67B-4844-B3C2-396B1832043D}" type="sibTrans" cxnId="{808DAA65-A001-4F57-B842-E65990EA9CC2}">
      <dgm:prSet/>
      <dgm:spPr/>
      <dgm:t>
        <a:bodyPr/>
        <a:lstStyle/>
        <a:p>
          <a:endParaRPr lang="en-US"/>
        </a:p>
      </dgm:t>
    </dgm:pt>
    <dgm:pt modelId="{8535EEF4-533F-411F-BFEB-7EF41AE03ABF}">
      <dgm:prSet/>
      <dgm:spPr/>
      <dgm:t>
        <a:bodyPr/>
        <a:lstStyle/>
        <a:p>
          <a:r>
            <a:rPr lang="en-US" dirty="0"/>
            <a:t>2. Develop a project brief</a:t>
          </a:r>
        </a:p>
      </dgm:t>
    </dgm:pt>
    <dgm:pt modelId="{74F06B6F-4921-465E-8379-C0410659171F}" type="parTrans" cxnId="{2CBCB416-0833-462A-BF92-768B5738C7EB}">
      <dgm:prSet/>
      <dgm:spPr/>
      <dgm:t>
        <a:bodyPr/>
        <a:lstStyle/>
        <a:p>
          <a:endParaRPr lang="en-US" sz="2000"/>
        </a:p>
      </dgm:t>
    </dgm:pt>
    <dgm:pt modelId="{DC24A1A5-6F55-4991-94CF-3A1E1ABA1E1A}" type="sibTrans" cxnId="{2CBCB416-0833-462A-BF92-768B5738C7EB}">
      <dgm:prSet/>
      <dgm:spPr/>
      <dgm:t>
        <a:bodyPr/>
        <a:lstStyle/>
        <a:p>
          <a:endParaRPr lang="en-US"/>
        </a:p>
      </dgm:t>
    </dgm:pt>
    <dgm:pt modelId="{0DFACDFE-ACE2-4149-AAED-770393A66518}">
      <dgm:prSet/>
      <dgm:spPr/>
      <dgm:t>
        <a:bodyPr/>
        <a:lstStyle/>
        <a:p>
          <a:r>
            <a:rPr lang="en-US" dirty="0"/>
            <a:t>3. Engage leadership and communication</a:t>
          </a:r>
        </a:p>
      </dgm:t>
    </dgm:pt>
    <dgm:pt modelId="{F3594330-CFBB-4C61-A419-4F8DB1824385}" type="parTrans" cxnId="{9C23A220-549C-438B-B5EC-0A686EE82EAC}">
      <dgm:prSet/>
      <dgm:spPr/>
      <dgm:t>
        <a:bodyPr/>
        <a:lstStyle/>
        <a:p>
          <a:endParaRPr lang="en-US" sz="2000"/>
        </a:p>
      </dgm:t>
    </dgm:pt>
    <dgm:pt modelId="{2D1778D7-ABC8-4A55-94F8-6825D6617556}" type="sibTrans" cxnId="{9C23A220-549C-438B-B5EC-0A686EE82EAC}">
      <dgm:prSet/>
      <dgm:spPr/>
      <dgm:t>
        <a:bodyPr/>
        <a:lstStyle/>
        <a:p>
          <a:endParaRPr lang="en-US"/>
        </a:p>
      </dgm:t>
    </dgm:pt>
    <dgm:pt modelId="{C80C2783-FE1F-4AAE-8C39-F6FDBF03689B}">
      <dgm:prSet/>
      <dgm:spPr/>
      <dgm:t>
        <a:bodyPr/>
        <a:lstStyle/>
        <a:p>
          <a:r>
            <a:rPr lang="en-US" dirty="0"/>
            <a:t>4. Consider establishing an Information Sharing Scheme Working Group</a:t>
          </a:r>
        </a:p>
      </dgm:t>
    </dgm:pt>
    <dgm:pt modelId="{CAA77D50-2D6F-4104-9C64-297E9E2AC5F0}" type="parTrans" cxnId="{07B228D2-BA98-4602-BDC5-32743188922E}">
      <dgm:prSet/>
      <dgm:spPr/>
      <dgm:t>
        <a:bodyPr/>
        <a:lstStyle/>
        <a:p>
          <a:endParaRPr lang="en-US" sz="2000"/>
        </a:p>
      </dgm:t>
    </dgm:pt>
    <dgm:pt modelId="{2AF072BB-3E1F-4853-B51D-30F78C80ED2A}" type="sibTrans" cxnId="{07B228D2-BA98-4602-BDC5-32743188922E}">
      <dgm:prSet/>
      <dgm:spPr/>
      <dgm:t>
        <a:bodyPr/>
        <a:lstStyle/>
        <a:p>
          <a:endParaRPr lang="en-US"/>
        </a:p>
      </dgm:t>
    </dgm:pt>
    <dgm:pt modelId="{2B463273-BEDD-435D-B0FF-79C83DB1B9C9}">
      <dgm:prSet/>
      <dgm:spPr/>
      <dgm:t>
        <a:bodyPr/>
        <a:lstStyle/>
        <a:p>
          <a:r>
            <a:rPr lang="en-US" dirty="0"/>
            <a:t>5. Define the internal system</a:t>
          </a:r>
        </a:p>
      </dgm:t>
    </dgm:pt>
    <dgm:pt modelId="{0BE8BE64-E5CC-4CC5-8A4A-AEA54BC89320}" type="parTrans" cxnId="{4BCADA4C-8DE8-408F-A48E-383D6E19BF6E}">
      <dgm:prSet/>
      <dgm:spPr/>
      <dgm:t>
        <a:bodyPr/>
        <a:lstStyle/>
        <a:p>
          <a:endParaRPr lang="en-US" sz="2000"/>
        </a:p>
      </dgm:t>
    </dgm:pt>
    <dgm:pt modelId="{B76C5BA2-E794-4C2B-A82A-DFF7674BBBF9}" type="sibTrans" cxnId="{4BCADA4C-8DE8-408F-A48E-383D6E19BF6E}">
      <dgm:prSet/>
      <dgm:spPr/>
      <dgm:t>
        <a:bodyPr/>
        <a:lstStyle/>
        <a:p>
          <a:endParaRPr lang="en-US"/>
        </a:p>
      </dgm:t>
    </dgm:pt>
    <dgm:pt modelId="{4FED1716-C577-4C02-AAF4-1E8448473F9D}">
      <dgm:prSet/>
      <dgm:spPr/>
      <dgm:t>
        <a:bodyPr/>
        <a:lstStyle/>
        <a:p>
          <a:r>
            <a:rPr lang="en-US" dirty="0"/>
            <a:t>6. Policy development</a:t>
          </a:r>
        </a:p>
      </dgm:t>
    </dgm:pt>
    <dgm:pt modelId="{E98B3A48-CCA0-4B5A-BAE0-98E524559318}" type="parTrans" cxnId="{D4BE685D-B2DA-4C12-9DDE-9626BF137C80}">
      <dgm:prSet/>
      <dgm:spPr/>
      <dgm:t>
        <a:bodyPr/>
        <a:lstStyle/>
        <a:p>
          <a:endParaRPr lang="en-US" sz="2000"/>
        </a:p>
      </dgm:t>
    </dgm:pt>
    <dgm:pt modelId="{5053AAD4-BC8A-48C7-BDE8-4FFC1FFF333C}" type="sibTrans" cxnId="{D4BE685D-B2DA-4C12-9DDE-9626BF137C80}">
      <dgm:prSet/>
      <dgm:spPr/>
      <dgm:t>
        <a:bodyPr/>
        <a:lstStyle/>
        <a:p>
          <a:endParaRPr lang="en-US"/>
        </a:p>
      </dgm:t>
    </dgm:pt>
    <dgm:pt modelId="{AF1B645A-7812-425C-B714-667AA3B79956}">
      <dgm:prSet/>
      <dgm:spPr/>
      <dgm:t>
        <a:bodyPr/>
        <a:lstStyle/>
        <a:p>
          <a:r>
            <a:rPr lang="en-US" dirty="0"/>
            <a:t>7. Staff training and capability development</a:t>
          </a:r>
        </a:p>
      </dgm:t>
    </dgm:pt>
    <dgm:pt modelId="{3F144FC3-1046-4629-8311-2AFBA14F2681}" type="parTrans" cxnId="{2599A724-C336-4545-94AB-CC681B3FB259}">
      <dgm:prSet/>
      <dgm:spPr/>
      <dgm:t>
        <a:bodyPr/>
        <a:lstStyle/>
        <a:p>
          <a:endParaRPr lang="en-US" sz="2000"/>
        </a:p>
      </dgm:t>
    </dgm:pt>
    <dgm:pt modelId="{2517F334-3B80-41C5-BD04-5ACF8A7246C8}" type="sibTrans" cxnId="{2599A724-C336-4545-94AB-CC681B3FB259}">
      <dgm:prSet/>
      <dgm:spPr/>
      <dgm:t>
        <a:bodyPr/>
        <a:lstStyle/>
        <a:p>
          <a:endParaRPr lang="en-US"/>
        </a:p>
      </dgm:t>
    </dgm:pt>
    <dgm:pt modelId="{697F5BF7-F6E7-4183-AC94-633CE3F27069}">
      <dgm:prSet/>
      <dgm:spPr/>
      <dgm:t>
        <a:bodyPr/>
        <a:lstStyle/>
        <a:p>
          <a:r>
            <a:rPr lang="en-US" dirty="0"/>
            <a:t>8. Maintaining records</a:t>
          </a:r>
        </a:p>
      </dgm:t>
    </dgm:pt>
    <dgm:pt modelId="{63C5AD59-6E6A-4674-A72C-BC60A34798CE}" type="parTrans" cxnId="{99D88A56-F492-44F6-AE4B-819DEF617188}">
      <dgm:prSet/>
      <dgm:spPr/>
      <dgm:t>
        <a:bodyPr/>
        <a:lstStyle/>
        <a:p>
          <a:endParaRPr lang="en-US" sz="2000"/>
        </a:p>
      </dgm:t>
    </dgm:pt>
    <dgm:pt modelId="{E4CA91DA-6F1C-416C-8264-CE0D093C20C6}" type="sibTrans" cxnId="{99D88A56-F492-44F6-AE4B-819DEF617188}">
      <dgm:prSet/>
      <dgm:spPr/>
      <dgm:t>
        <a:bodyPr/>
        <a:lstStyle/>
        <a:p>
          <a:endParaRPr lang="en-US"/>
        </a:p>
      </dgm:t>
    </dgm:pt>
    <dgm:pt modelId="{85BBB08B-16E8-4042-9397-B5566A1AA06D}">
      <dgm:prSet/>
      <dgm:spPr/>
      <dgm:t>
        <a:bodyPr/>
        <a:lstStyle/>
        <a:p>
          <a:r>
            <a:rPr lang="en-AU" dirty="0"/>
            <a:t>9. Managing access to information and Freedom of Information requests</a:t>
          </a:r>
          <a:endParaRPr lang="en-US" dirty="0"/>
        </a:p>
      </dgm:t>
    </dgm:pt>
    <dgm:pt modelId="{C26C332C-2866-485A-BA40-33EA6567D48E}" type="parTrans" cxnId="{D18DD771-A8E1-4F55-AF89-1D8C2C794844}">
      <dgm:prSet/>
      <dgm:spPr/>
      <dgm:t>
        <a:bodyPr/>
        <a:lstStyle/>
        <a:p>
          <a:endParaRPr lang="en-US" sz="2000"/>
        </a:p>
      </dgm:t>
    </dgm:pt>
    <dgm:pt modelId="{E39F0194-ADC3-414B-B9FF-A3563F80033A}" type="sibTrans" cxnId="{D18DD771-A8E1-4F55-AF89-1D8C2C794844}">
      <dgm:prSet/>
      <dgm:spPr/>
      <dgm:t>
        <a:bodyPr/>
        <a:lstStyle/>
        <a:p>
          <a:endParaRPr lang="en-US"/>
        </a:p>
      </dgm:t>
    </dgm:pt>
    <dgm:pt modelId="{0271579E-E60F-4D4A-93D4-02E9851F3880}">
      <dgm:prSet/>
      <dgm:spPr/>
      <dgm:t>
        <a:bodyPr/>
        <a:lstStyle/>
        <a:p>
          <a:r>
            <a:rPr lang="en-AU" dirty="0"/>
            <a:t>10. Consideration outside of standard business hours</a:t>
          </a:r>
          <a:endParaRPr lang="en-US" dirty="0"/>
        </a:p>
      </dgm:t>
    </dgm:pt>
    <dgm:pt modelId="{ADF99D38-1F95-47C9-92BE-FADD6BCFDED7}" type="parTrans" cxnId="{DEAAACD3-F86E-405E-9A7A-807E5D0C381D}">
      <dgm:prSet/>
      <dgm:spPr/>
      <dgm:t>
        <a:bodyPr/>
        <a:lstStyle/>
        <a:p>
          <a:endParaRPr lang="en-US" sz="2000"/>
        </a:p>
      </dgm:t>
    </dgm:pt>
    <dgm:pt modelId="{F6F677CF-8B75-4AC2-A02F-8774B66444A8}" type="sibTrans" cxnId="{DEAAACD3-F86E-405E-9A7A-807E5D0C381D}">
      <dgm:prSet/>
      <dgm:spPr/>
      <dgm:t>
        <a:bodyPr/>
        <a:lstStyle/>
        <a:p>
          <a:endParaRPr lang="en-US"/>
        </a:p>
      </dgm:t>
    </dgm:pt>
    <dgm:pt modelId="{8C247D3D-9EE6-464E-906F-C6596535A2CA}">
      <dgm:prSet/>
      <dgm:spPr/>
      <dgm:t>
        <a:bodyPr/>
        <a:lstStyle/>
        <a:p>
          <a:r>
            <a:rPr lang="en-AU" dirty="0"/>
            <a:t>11. Communication</a:t>
          </a:r>
          <a:endParaRPr lang="en-US" dirty="0"/>
        </a:p>
      </dgm:t>
    </dgm:pt>
    <dgm:pt modelId="{25259197-10BC-4D69-9BA8-25DF22A2584F}" type="parTrans" cxnId="{8C0462F1-937E-4FA9-98D4-0D68DAE31CB0}">
      <dgm:prSet/>
      <dgm:spPr/>
      <dgm:t>
        <a:bodyPr/>
        <a:lstStyle/>
        <a:p>
          <a:endParaRPr lang="en-US" sz="2000"/>
        </a:p>
      </dgm:t>
    </dgm:pt>
    <dgm:pt modelId="{41F9568E-94B1-426E-95AF-7D0F5AA2AE54}" type="sibTrans" cxnId="{8C0462F1-937E-4FA9-98D4-0D68DAE31CB0}">
      <dgm:prSet/>
      <dgm:spPr/>
      <dgm:t>
        <a:bodyPr/>
        <a:lstStyle/>
        <a:p>
          <a:endParaRPr lang="en-US"/>
        </a:p>
      </dgm:t>
    </dgm:pt>
    <dgm:pt modelId="{E43056EA-426D-444D-827E-70747CC25CD0}">
      <dgm:prSet/>
      <dgm:spPr/>
      <dgm:t>
        <a:bodyPr/>
        <a:lstStyle/>
        <a:p>
          <a:r>
            <a:rPr lang="en-AU" dirty="0"/>
            <a:t>12. Data collection</a:t>
          </a:r>
          <a:endParaRPr lang="en-US" dirty="0"/>
        </a:p>
      </dgm:t>
    </dgm:pt>
    <dgm:pt modelId="{6D086F0A-6969-4E4D-A543-BF72C94A7937}" type="parTrans" cxnId="{D71B217B-224F-463E-8B2C-0EF6091D73D0}">
      <dgm:prSet/>
      <dgm:spPr/>
      <dgm:t>
        <a:bodyPr/>
        <a:lstStyle/>
        <a:p>
          <a:endParaRPr lang="en-US" sz="2000"/>
        </a:p>
      </dgm:t>
    </dgm:pt>
    <dgm:pt modelId="{04343F45-3902-465F-89B4-BEDB7B2E6560}" type="sibTrans" cxnId="{D71B217B-224F-463E-8B2C-0EF6091D73D0}">
      <dgm:prSet/>
      <dgm:spPr/>
      <dgm:t>
        <a:bodyPr/>
        <a:lstStyle/>
        <a:p>
          <a:endParaRPr lang="en-US"/>
        </a:p>
      </dgm:t>
    </dgm:pt>
    <dgm:pt modelId="{A143F006-4180-4AEA-8484-D03B5D176E8F}" type="pres">
      <dgm:prSet presAssocID="{08E58A3B-F065-4E55-9D9A-2A35DEF62572}" presName="vert0" presStyleCnt="0">
        <dgm:presLayoutVars>
          <dgm:dir/>
          <dgm:animOne val="branch"/>
          <dgm:animLvl val="lvl"/>
        </dgm:presLayoutVars>
      </dgm:prSet>
      <dgm:spPr/>
    </dgm:pt>
    <dgm:pt modelId="{4BB80D32-9842-4837-977C-AF6DADE7E6A3}" type="pres">
      <dgm:prSet presAssocID="{59669E07-0A09-4C78-9E70-E1A2EA39C417}" presName="thickLine" presStyleLbl="alignNode1" presStyleIdx="0" presStyleCnt="12"/>
      <dgm:spPr/>
    </dgm:pt>
    <dgm:pt modelId="{27FB639C-62A5-44FC-9F1A-8706DC361056}" type="pres">
      <dgm:prSet presAssocID="{59669E07-0A09-4C78-9E70-E1A2EA39C417}" presName="horz1" presStyleCnt="0"/>
      <dgm:spPr/>
    </dgm:pt>
    <dgm:pt modelId="{6D88D18F-1056-40A1-8EED-ECDE122FB6AD}" type="pres">
      <dgm:prSet presAssocID="{59669E07-0A09-4C78-9E70-E1A2EA39C417}" presName="tx1" presStyleLbl="revTx" presStyleIdx="0" presStyleCnt="12"/>
      <dgm:spPr/>
    </dgm:pt>
    <dgm:pt modelId="{8DF3ABBE-3FE2-43F3-B12F-4BAA53B2456C}" type="pres">
      <dgm:prSet presAssocID="{59669E07-0A09-4C78-9E70-E1A2EA39C417}" presName="vert1" presStyleCnt="0"/>
      <dgm:spPr/>
    </dgm:pt>
    <dgm:pt modelId="{AECA2E96-F98F-4D32-A29D-0DB20F037041}" type="pres">
      <dgm:prSet presAssocID="{8535EEF4-533F-411F-BFEB-7EF41AE03ABF}" presName="thickLine" presStyleLbl="alignNode1" presStyleIdx="1" presStyleCnt="12"/>
      <dgm:spPr/>
    </dgm:pt>
    <dgm:pt modelId="{38C3AEBF-5ED4-4340-9B3D-1BA2510893A3}" type="pres">
      <dgm:prSet presAssocID="{8535EEF4-533F-411F-BFEB-7EF41AE03ABF}" presName="horz1" presStyleCnt="0"/>
      <dgm:spPr/>
    </dgm:pt>
    <dgm:pt modelId="{33387266-12C6-4A63-BD6E-C00C62282FD1}" type="pres">
      <dgm:prSet presAssocID="{8535EEF4-533F-411F-BFEB-7EF41AE03ABF}" presName="tx1" presStyleLbl="revTx" presStyleIdx="1" presStyleCnt="12"/>
      <dgm:spPr/>
    </dgm:pt>
    <dgm:pt modelId="{E72BD92B-C2C0-4F49-9ACB-2F0250C5A47B}" type="pres">
      <dgm:prSet presAssocID="{8535EEF4-533F-411F-BFEB-7EF41AE03ABF}" presName="vert1" presStyleCnt="0"/>
      <dgm:spPr/>
    </dgm:pt>
    <dgm:pt modelId="{5F28E508-A482-4D85-A329-292BF13DBFA1}" type="pres">
      <dgm:prSet presAssocID="{0DFACDFE-ACE2-4149-AAED-770393A66518}" presName="thickLine" presStyleLbl="alignNode1" presStyleIdx="2" presStyleCnt="12"/>
      <dgm:spPr/>
    </dgm:pt>
    <dgm:pt modelId="{9C19346A-E4AA-4240-B167-F387EB9ADD6B}" type="pres">
      <dgm:prSet presAssocID="{0DFACDFE-ACE2-4149-AAED-770393A66518}" presName="horz1" presStyleCnt="0"/>
      <dgm:spPr/>
    </dgm:pt>
    <dgm:pt modelId="{82D6EF18-4827-4B17-86B2-82CB3349A170}" type="pres">
      <dgm:prSet presAssocID="{0DFACDFE-ACE2-4149-AAED-770393A66518}" presName="tx1" presStyleLbl="revTx" presStyleIdx="2" presStyleCnt="12"/>
      <dgm:spPr/>
    </dgm:pt>
    <dgm:pt modelId="{084C88CE-0E48-4949-AEDB-6D6D6350C21F}" type="pres">
      <dgm:prSet presAssocID="{0DFACDFE-ACE2-4149-AAED-770393A66518}" presName="vert1" presStyleCnt="0"/>
      <dgm:spPr/>
    </dgm:pt>
    <dgm:pt modelId="{0AE64E8F-B827-4532-AEC4-BB2F6975512C}" type="pres">
      <dgm:prSet presAssocID="{C80C2783-FE1F-4AAE-8C39-F6FDBF03689B}" presName="thickLine" presStyleLbl="alignNode1" presStyleIdx="3" presStyleCnt="12"/>
      <dgm:spPr/>
    </dgm:pt>
    <dgm:pt modelId="{1AABDCF0-FFA0-4EFD-A47F-BB6755C68226}" type="pres">
      <dgm:prSet presAssocID="{C80C2783-FE1F-4AAE-8C39-F6FDBF03689B}" presName="horz1" presStyleCnt="0"/>
      <dgm:spPr/>
    </dgm:pt>
    <dgm:pt modelId="{BBAEA5C6-3014-4AB0-BF35-AE8021039996}" type="pres">
      <dgm:prSet presAssocID="{C80C2783-FE1F-4AAE-8C39-F6FDBF03689B}" presName="tx1" presStyleLbl="revTx" presStyleIdx="3" presStyleCnt="12"/>
      <dgm:spPr/>
    </dgm:pt>
    <dgm:pt modelId="{A8DDC07F-D23C-4C2D-AC01-672A90CA9D89}" type="pres">
      <dgm:prSet presAssocID="{C80C2783-FE1F-4AAE-8C39-F6FDBF03689B}" presName="vert1" presStyleCnt="0"/>
      <dgm:spPr/>
    </dgm:pt>
    <dgm:pt modelId="{51B0B244-15A3-4F10-BEF6-4E2FA5023F93}" type="pres">
      <dgm:prSet presAssocID="{2B463273-BEDD-435D-B0FF-79C83DB1B9C9}" presName="thickLine" presStyleLbl="alignNode1" presStyleIdx="4" presStyleCnt="12"/>
      <dgm:spPr/>
    </dgm:pt>
    <dgm:pt modelId="{51FB92AF-EBB3-4302-A9FD-78916B177587}" type="pres">
      <dgm:prSet presAssocID="{2B463273-BEDD-435D-B0FF-79C83DB1B9C9}" presName="horz1" presStyleCnt="0"/>
      <dgm:spPr/>
    </dgm:pt>
    <dgm:pt modelId="{2D718EB5-FBB3-4242-9808-BDFCE446E542}" type="pres">
      <dgm:prSet presAssocID="{2B463273-BEDD-435D-B0FF-79C83DB1B9C9}" presName="tx1" presStyleLbl="revTx" presStyleIdx="4" presStyleCnt="12"/>
      <dgm:spPr/>
    </dgm:pt>
    <dgm:pt modelId="{7A8F1BEF-BECF-44BD-8940-2BDA7909AAF8}" type="pres">
      <dgm:prSet presAssocID="{2B463273-BEDD-435D-B0FF-79C83DB1B9C9}" presName="vert1" presStyleCnt="0"/>
      <dgm:spPr/>
    </dgm:pt>
    <dgm:pt modelId="{F9009BED-DD4F-42F2-B0DE-FF81644C3737}" type="pres">
      <dgm:prSet presAssocID="{4FED1716-C577-4C02-AAF4-1E8448473F9D}" presName="thickLine" presStyleLbl="alignNode1" presStyleIdx="5" presStyleCnt="12"/>
      <dgm:spPr/>
    </dgm:pt>
    <dgm:pt modelId="{33C40AAE-C464-47F4-BD37-D0A58F31F1F2}" type="pres">
      <dgm:prSet presAssocID="{4FED1716-C577-4C02-AAF4-1E8448473F9D}" presName="horz1" presStyleCnt="0"/>
      <dgm:spPr/>
    </dgm:pt>
    <dgm:pt modelId="{9E5C4B4B-D456-4CAB-8EC1-673FA1826C87}" type="pres">
      <dgm:prSet presAssocID="{4FED1716-C577-4C02-AAF4-1E8448473F9D}" presName="tx1" presStyleLbl="revTx" presStyleIdx="5" presStyleCnt="12"/>
      <dgm:spPr/>
    </dgm:pt>
    <dgm:pt modelId="{4CC42AB5-B3AF-43B7-A75E-B0BFC0856F66}" type="pres">
      <dgm:prSet presAssocID="{4FED1716-C577-4C02-AAF4-1E8448473F9D}" presName="vert1" presStyleCnt="0"/>
      <dgm:spPr/>
    </dgm:pt>
    <dgm:pt modelId="{A5527B09-86F0-4468-B45A-9FA127FD40F0}" type="pres">
      <dgm:prSet presAssocID="{AF1B645A-7812-425C-B714-667AA3B79956}" presName="thickLine" presStyleLbl="alignNode1" presStyleIdx="6" presStyleCnt="12"/>
      <dgm:spPr/>
    </dgm:pt>
    <dgm:pt modelId="{D92ADD40-2C8D-413B-9834-51C6D017409E}" type="pres">
      <dgm:prSet presAssocID="{AF1B645A-7812-425C-B714-667AA3B79956}" presName="horz1" presStyleCnt="0"/>
      <dgm:spPr/>
    </dgm:pt>
    <dgm:pt modelId="{EFEF447B-ABE8-49C0-911D-036AD7B2404F}" type="pres">
      <dgm:prSet presAssocID="{AF1B645A-7812-425C-B714-667AA3B79956}" presName="tx1" presStyleLbl="revTx" presStyleIdx="6" presStyleCnt="12"/>
      <dgm:spPr/>
    </dgm:pt>
    <dgm:pt modelId="{C89CBA36-A583-4670-A742-66B64DC16484}" type="pres">
      <dgm:prSet presAssocID="{AF1B645A-7812-425C-B714-667AA3B79956}" presName="vert1" presStyleCnt="0"/>
      <dgm:spPr/>
    </dgm:pt>
    <dgm:pt modelId="{0D003027-9B2A-4C8D-9110-7C623FF1D919}" type="pres">
      <dgm:prSet presAssocID="{697F5BF7-F6E7-4183-AC94-633CE3F27069}" presName="thickLine" presStyleLbl="alignNode1" presStyleIdx="7" presStyleCnt="12"/>
      <dgm:spPr/>
    </dgm:pt>
    <dgm:pt modelId="{03159F56-432C-45C8-B660-482505B41963}" type="pres">
      <dgm:prSet presAssocID="{697F5BF7-F6E7-4183-AC94-633CE3F27069}" presName="horz1" presStyleCnt="0"/>
      <dgm:spPr/>
    </dgm:pt>
    <dgm:pt modelId="{96F3E023-C739-402E-AC2F-C0D2BD41517A}" type="pres">
      <dgm:prSet presAssocID="{697F5BF7-F6E7-4183-AC94-633CE3F27069}" presName="tx1" presStyleLbl="revTx" presStyleIdx="7" presStyleCnt="12"/>
      <dgm:spPr/>
    </dgm:pt>
    <dgm:pt modelId="{F7BA9E29-728D-42DA-A3A6-1AA64E3AA946}" type="pres">
      <dgm:prSet presAssocID="{697F5BF7-F6E7-4183-AC94-633CE3F27069}" presName="vert1" presStyleCnt="0"/>
      <dgm:spPr/>
    </dgm:pt>
    <dgm:pt modelId="{B8A69318-AAA3-45FB-8A18-65F0D32B5968}" type="pres">
      <dgm:prSet presAssocID="{85BBB08B-16E8-4042-9397-B5566A1AA06D}" presName="thickLine" presStyleLbl="alignNode1" presStyleIdx="8" presStyleCnt="12"/>
      <dgm:spPr/>
    </dgm:pt>
    <dgm:pt modelId="{C50A75C1-ABE7-4BB2-BDCC-F394D59E8CF4}" type="pres">
      <dgm:prSet presAssocID="{85BBB08B-16E8-4042-9397-B5566A1AA06D}" presName="horz1" presStyleCnt="0"/>
      <dgm:spPr/>
    </dgm:pt>
    <dgm:pt modelId="{52DBBE14-1843-42EB-A3E8-F7D949610060}" type="pres">
      <dgm:prSet presAssocID="{85BBB08B-16E8-4042-9397-B5566A1AA06D}" presName="tx1" presStyleLbl="revTx" presStyleIdx="8" presStyleCnt="12"/>
      <dgm:spPr/>
    </dgm:pt>
    <dgm:pt modelId="{3CC97B25-81CD-4D20-A2F3-CC368AEBC9A4}" type="pres">
      <dgm:prSet presAssocID="{85BBB08B-16E8-4042-9397-B5566A1AA06D}" presName="vert1" presStyleCnt="0"/>
      <dgm:spPr/>
    </dgm:pt>
    <dgm:pt modelId="{2421F994-1348-4D3E-929C-DA5580213F2B}" type="pres">
      <dgm:prSet presAssocID="{0271579E-E60F-4D4A-93D4-02E9851F3880}" presName="thickLine" presStyleLbl="alignNode1" presStyleIdx="9" presStyleCnt="12"/>
      <dgm:spPr/>
    </dgm:pt>
    <dgm:pt modelId="{052F4F31-4CE1-41BD-AA7B-26CFDF2ECC66}" type="pres">
      <dgm:prSet presAssocID="{0271579E-E60F-4D4A-93D4-02E9851F3880}" presName="horz1" presStyleCnt="0"/>
      <dgm:spPr/>
    </dgm:pt>
    <dgm:pt modelId="{C90658D0-CA54-4AB4-AC00-DD4891CF10C3}" type="pres">
      <dgm:prSet presAssocID="{0271579E-E60F-4D4A-93D4-02E9851F3880}" presName="tx1" presStyleLbl="revTx" presStyleIdx="9" presStyleCnt="12"/>
      <dgm:spPr/>
    </dgm:pt>
    <dgm:pt modelId="{2C973DE2-95F0-4E5C-BBDC-159CA5CB9C69}" type="pres">
      <dgm:prSet presAssocID="{0271579E-E60F-4D4A-93D4-02E9851F3880}" presName="vert1" presStyleCnt="0"/>
      <dgm:spPr/>
    </dgm:pt>
    <dgm:pt modelId="{80F9D41A-9F68-4260-AFCD-AB7B29951E31}" type="pres">
      <dgm:prSet presAssocID="{8C247D3D-9EE6-464E-906F-C6596535A2CA}" presName="thickLine" presStyleLbl="alignNode1" presStyleIdx="10" presStyleCnt="12"/>
      <dgm:spPr/>
    </dgm:pt>
    <dgm:pt modelId="{835779A3-3A45-4350-A671-2814C936916F}" type="pres">
      <dgm:prSet presAssocID="{8C247D3D-9EE6-464E-906F-C6596535A2CA}" presName="horz1" presStyleCnt="0"/>
      <dgm:spPr/>
    </dgm:pt>
    <dgm:pt modelId="{10BF6295-1772-4E15-9E8B-9D4C8BB5482A}" type="pres">
      <dgm:prSet presAssocID="{8C247D3D-9EE6-464E-906F-C6596535A2CA}" presName="tx1" presStyleLbl="revTx" presStyleIdx="10" presStyleCnt="12"/>
      <dgm:spPr/>
    </dgm:pt>
    <dgm:pt modelId="{47D09B61-A7AD-41A1-900B-D4007B88B96E}" type="pres">
      <dgm:prSet presAssocID="{8C247D3D-9EE6-464E-906F-C6596535A2CA}" presName="vert1" presStyleCnt="0"/>
      <dgm:spPr/>
    </dgm:pt>
    <dgm:pt modelId="{ADCE01BA-8B50-407C-B228-B635F2B4BBED}" type="pres">
      <dgm:prSet presAssocID="{E43056EA-426D-444D-827E-70747CC25CD0}" presName="thickLine" presStyleLbl="alignNode1" presStyleIdx="11" presStyleCnt="12"/>
      <dgm:spPr/>
    </dgm:pt>
    <dgm:pt modelId="{7A89851D-FE0D-4388-9098-08A10EF65CFA}" type="pres">
      <dgm:prSet presAssocID="{E43056EA-426D-444D-827E-70747CC25CD0}" presName="horz1" presStyleCnt="0"/>
      <dgm:spPr/>
    </dgm:pt>
    <dgm:pt modelId="{58AF4DC3-321A-4513-A431-0EEF1A0DD4B7}" type="pres">
      <dgm:prSet presAssocID="{E43056EA-426D-444D-827E-70747CC25CD0}" presName="tx1" presStyleLbl="revTx" presStyleIdx="11" presStyleCnt="12"/>
      <dgm:spPr/>
    </dgm:pt>
    <dgm:pt modelId="{7A4ECCCB-C5D9-4B71-A879-7BF64564AE5D}" type="pres">
      <dgm:prSet presAssocID="{E43056EA-426D-444D-827E-70747CC25CD0}" presName="vert1" presStyleCnt="0"/>
      <dgm:spPr/>
    </dgm:pt>
  </dgm:ptLst>
  <dgm:cxnLst>
    <dgm:cxn modelId="{4F43320B-95A3-4B89-8F0F-0C86404D0D04}" type="presOf" srcId="{4FED1716-C577-4C02-AAF4-1E8448473F9D}" destId="{9E5C4B4B-D456-4CAB-8EC1-673FA1826C87}" srcOrd="0" destOrd="0" presId="urn:microsoft.com/office/officeart/2008/layout/LinedList"/>
    <dgm:cxn modelId="{83391C0D-D37B-4849-A5D8-A60DFBD8B12F}" type="presOf" srcId="{08E58A3B-F065-4E55-9D9A-2A35DEF62572}" destId="{A143F006-4180-4AEA-8484-D03B5D176E8F}" srcOrd="0" destOrd="0" presId="urn:microsoft.com/office/officeart/2008/layout/LinedList"/>
    <dgm:cxn modelId="{62BF4410-E6C7-4806-B7FB-1A4C13E47626}" type="presOf" srcId="{59669E07-0A09-4C78-9E70-E1A2EA39C417}" destId="{6D88D18F-1056-40A1-8EED-ECDE122FB6AD}" srcOrd="0" destOrd="0" presId="urn:microsoft.com/office/officeart/2008/layout/LinedList"/>
    <dgm:cxn modelId="{2CBCB416-0833-462A-BF92-768B5738C7EB}" srcId="{08E58A3B-F065-4E55-9D9A-2A35DEF62572}" destId="{8535EEF4-533F-411F-BFEB-7EF41AE03ABF}" srcOrd="1" destOrd="0" parTransId="{74F06B6F-4921-465E-8379-C0410659171F}" sibTransId="{DC24A1A5-6F55-4991-94CF-3A1E1ABA1E1A}"/>
    <dgm:cxn modelId="{9C23A220-549C-438B-B5EC-0A686EE82EAC}" srcId="{08E58A3B-F065-4E55-9D9A-2A35DEF62572}" destId="{0DFACDFE-ACE2-4149-AAED-770393A66518}" srcOrd="2" destOrd="0" parTransId="{F3594330-CFBB-4C61-A419-4F8DB1824385}" sibTransId="{2D1778D7-ABC8-4A55-94F8-6825D6617556}"/>
    <dgm:cxn modelId="{2599A724-C336-4545-94AB-CC681B3FB259}" srcId="{08E58A3B-F065-4E55-9D9A-2A35DEF62572}" destId="{AF1B645A-7812-425C-B714-667AA3B79956}" srcOrd="6" destOrd="0" parTransId="{3F144FC3-1046-4629-8311-2AFBA14F2681}" sibTransId="{2517F334-3B80-41C5-BD04-5ACF8A7246C8}"/>
    <dgm:cxn modelId="{E0B95632-2A73-46DE-90A8-3AC303854517}" type="presOf" srcId="{8C247D3D-9EE6-464E-906F-C6596535A2CA}" destId="{10BF6295-1772-4E15-9E8B-9D4C8BB5482A}" srcOrd="0" destOrd="0" presId="urn:microsoft.com/office/officeart/2008/layout/LinedList"/>
    <dgm:cxn modelId="{D4BE685D-B2DA-4C12-9DDE-9626BF137C80}" srcId="{08E58A3B-F065-4E55-9D9A-2A35DEF62572}" destId="{4FED1716-C577-4C02-AAF4-1E8448473F9D}" srcOrd="5" destOrd="0" parTransId="{E98B3A48-CCA0-4B5A-BAE0-98E524559318}" sibTransId="{5053AAD4-BC8A-48C7-BDE8-4FFC1FFF333C}"/>
    <dgm:cxn modelId="{808DAA65-A001-4F57-B842-E65990EA9CC2}" srcId="{08E58A3B-F065-4E55-9D9A-2A35DEF62572}" destId="{59669E07-0A09-4C78-9E70-E1A2EA39C417}" srcOrd="0" destOrd="0" parTransId="{5FC9F48D-E1EB-4B0B-AC90-A7E1F782EC53}" sibTransId="{C50F6957-D67B-4844-B3C2-396B1832043D}"/>
    <dgm:cxn modelId="{9612EE6A-C8C6-4EC2-9D89-AEB790215BB2}" type="presOf" srcId="{8535EEF4-533F-411F-BFEB-7EF41AE03ABF}" destId="{33387266-12C6-4A63-BD6E-C00C62282FD1}" srcOrd="0" destOrd="0" presId="urn:microsoft.com/office/officeart/2008/layout/LinedList"/>
    <dgm:cxn modelId="{4BCADA4C-8DE8-408F-A48E-383D6E19BF6E}" srcId="{08E58A3B-F065-4E55-9D9A-2A35DEF62572}" destId="{2B463273-BEDD-435D-B0FF-79C83DB1B9C9}" srcOrd="4" destOrd="0" parTransId="{0BE8BE64-E5CC-4CC5-8A4A-AEA54BC89320}" sibTransId="{B76C5BA2-E794-4C2B-A82A-DFF7674BBBF9}"/>
    <dgm:cxn modelId="{D18DD771-A8E1-4F55-AF89-1D8C2C794844}" srcId="{08E58A3B-F065-4E55-9D9A-2A35DEF62572}" destId="{85BBB08B-16E8-4042-9397-B5566A1AA06D}" srcOrd="8" destOrd="0" parTransId="{C26C332C-2866-485A-BA40-33EA6567D48E}" sibTransId="{E39F0194-ADC3-414B-B9FF-A3563F80033A}"/>
    <dgm:cxn modelId="{026DB154-CE22-4172-B2DF-F4E7CB83C3AF}" type="presOf" srcId="{2B463273-BEDD-435D-B0FF-79C83DB1B9C9}" destId="{2D718EB5-FBB3-4242-9808-BDFCE446E542}" srcOrd="0" destOrd="0" presId="urn:microsoft.com/office/officeart/2008/layout/LinedList"/>
    <dgm:cxn modelId="{59838E55-A700-48C2-AA16-C209815DE837}" type="presOf" srcId="{0DFACDFE-ACE2-4149-AAED-770393A66518}" destId="{82D6EF18-4827-4B17-86B2-82CB3349A170}" srcOrd="0" destOrd="0" presId="urn:microsoft.com/office/officeart/2008/layout/LinedList"/>
    <dgm:cxn modelId="{99D88A56-F492-44F6-AE4B-819DEF617188}" srcId="{08E58A3B-F065-4E55-9D9A-2A35DEF62572}" destId="{697F5BF7-F6E7-4183-AC94-633CE3F27069}" srcOrd="7" destOrd="0" parTransId="{63C5AD59-6E6A-4674-A72C-BC60A34798CE}" sibTransId="{E4CA91DA-6F1C-416C-8264-CE0D093C20C6}"/>
    <dgm:cxn modelId="{D71B217B-224F-463E-8B2C-0EF6091D73D0}" srcId="{08E58A3B-F065-4E55-9D9A-2A35DEF62572}" destId="{E43056EA-426D-444D-827E-70747CC25CD0}" srcOrd="11" destOrd="0" parTransId="{6D086F0A-6969-4E4D-A543-BF72C94A7937}" sibTransId="{04343F45-3902-465F-89B4-BEDB7B2E6560}"/>
    <dgm:cxn modelId="{23195F96-9672-403A-8305-82433A0A2D97}" type="presOf" srcId="{C80C2783-FE1F-4AAE-8C39-F6FDBF03689B}" destId="{BBAEA5C6-3014-4AB0-BF35-AE8021039996}" srcOrd="0" destOrd="0" presId="urn:microsoft.com/office/officeart/2008/layout/LinedList"/>
    <dgm:cxn modelId="{73FAA3B1-AC98-4EA8-95A3-3B20D709BB25}" type="presOf" srcId="{85BBB08B-16E8-4042-9397-B5566A1AA06D}" destId="{52DBBE14-1843-42EB-A3E8-F7D949610060}" srcOrd="0" destOrd="0" presId="urn:microsoft.com/office/officeart/2008/layout/LinedList"/>
    <dgm:cxn modelId="{7BD275CC-DB52-4BBE-AA80-6B0637F2497A}" type="presOf" srcId="{0271579E-E60F-4D4A-93D4-02E9851F3880}" destId="{C90658D0-CA54-4AB4-AC00-DD4891CF10C3}" srcOrd="0" destOrd="0" presId="urn:microsoft.com/office/officeart/2008/layout/LinedList"/>
    <dgm:cxn modelId="{07B228D2-BA98-4602-BDC5-32743188922E}" srcId="{08E58A3B-F065-4E55-9D9A-2A35DEF62572}" destId="{C80C2783-FE1F-4AAE-8C39-F6FDBF03689B}" srcOrd="3" destOrd="0" parTransId="{CAA77D50-2D6F-4104-9C64-297E9E2AC5F0}" sibTransId="{2AF072BB-3E1F-4853-B51D-30F78C80ED2A}"/>
    <dgm:cxn modelId="{DEAAACD3-F86E-405E-9A7A-807E5D0C381D}" srcId="{08E58A3B-F065-4E55-9D9A-2A35DEF62572}" destId="{0271579E-E60F-4D4A-93D4-02E9851F3880}" srcOrd="9" destOrd="0" parTransId="{ADF99D38-1F95-47C9-92BE-FADD6BCFDED7}" sibTransId="{F6F677CF-8B75-4AC2-A02F-8774B66444A8}"/>
    <dgm:cxn modelId="{38D9ADD5-D067-49DB-AD36-533C7DBA08C5}" type="presOf" srcId="{E43056EA-426D-444D-827E-70747CC25CD0}" destId="{58AF4DC3-321A-4513-A431-0EEF1A0DD4B7}" srcOrd="0" destOrd="0" presId="urn:microsoft.com/office/officeart/2008/layout/LinedList"/>
    <dgm:cxn modelId="{C7A404E9-4B50-4315-9EE8-F603BFCEEBF0}" type="presOf" srcId="{697F5BF7-F6E7-4183-AC94-633CE3F27069}" destId="{96F3E023-C739-402E-AC2F-C0D2BD41517A}" srcOrd="0" destOrd="0" presId="urn:microsoft.com/office/officeart/2008/layout/LinedList"/>
    <dgm:cxn modelId="{8C0462F1-937E-4FA9-98D4-0D68DAE31CB0}" srcId="{08E58A3B-F065-4E55-9D9A-2A35DEF62572}" destId="{8C247D3D-9EE6-464E-906F-C6596535A2CA}" srcOrd="10" destOrd="0" parTransId="{25259197-10BC-4D69-9BA8-25DF22A2584F}" sibTransId="{41F9568E-94B1-426E-95AF-7D0F5AA2AE54}"/>
    <dgm:cxn modelId="{1F2D7FF8-0E11-46EB-A020-504C9E9475AD}" type="presOf" srcId="{AF1B645A-7812-425C-B714-667AA3B79956}" destId="{EFEF447B-ABE8-49C0-911D-036AD7B2404F}" srcOrd="0" destOrd="0" presId="urn:microsoft.com/office/officeart/2008/layout/LinedList"/>
    <dgm:cxn modelId="{C1AF879E-52BC-41F5-B91A-866AC2929460}" type="presParOf" srcId="{A143F006-4180-4AEA-8484-D03B5D176E8F}" destId="{4BB80D32-9842-4837-977C-AF6DADE7E6A3}" srcOrd="0" destOrd="0" presId="urn:microsoft.com/office/officeart/2008/layout/LinedList"/>
    <dgm:cxn modelId="{6403A57E-0457-4062-9D1E-9485875C75B7}" type="presParOf" srcId="{A143F006-4180-4AEA-8484-D03B5D176E8F}" destId="{27FB639C-62A5-44FC-9F1A-8706DC361056}" srcOrd="1" destOrd="0" presId="urn:microsoft.com/office/officeart/2008/layout/LinedList"/>
    <dgm:cxn modelId="{033489F5-B3C3-4309-8DF3-D2FCDF45AD56}" type="presParOf" srcId="{27FB639C-62A5-44FC-9F1A-8706DC361056}" destId="{6D88D18F-1056-40A1-8EED-ECDE122FB6AD}" srcOrd="0" destOrd="0" presId="urn:microsoft.com/office/officeart/2008/layout/LinedList"/>
    <dgm:cxn modelId="{980B6471-6C5D-46CD-BD50-9B98AF9BAC35}" type="presParOf" srcId="{27FB639C-62A5-44FC-9F1A-8706DC361056}" destId="{8DF3ABBE-3FE2-43F3-B12F-4BAA53B2456C}" srcOrd="1" destOrd="0" presId="urn:microsoft.com/office/officeart/2008/layout/LinedList"/>
    <dgm:cxn modelId="{31D2566B-249A-49CD-80C9-8A71632A62FB}" type="presParOf" srcId="{A143F006-4180-4AEA-8484-D03B5D176E8F}" destId="{AECA2E96-F98F-4D32-A29D-0DB20F037041}" srcOrd="2" destOrd="0" presId="urn:microsoft.com/office/officeart/2008/layout/LinedList"/>
    <dgm:cxn modelId="{DCAE383E-1244-4B48-A1C8-99BEC616C358}" type="presParOf" srcId="{A143F006-4180-4AEA-8484-D03B5D176E8F}" destId="{38C3AEBF-5ED4-4340-9B3D-1BA2510893A3}" srcOrd="3" destOrd="0" presId="urn:microsoft.com/office/officeart/2008/layout/LinedList"/>
    <dgm:cxn modelId="{D987C2F2-26D7-4692-A9B1-87E8E4C7A089}" type="presParOf" srcId="{38C3AEBF-5ED4-4340-9B3D-1BA2510893A3}" destId="{33387266-12C6-4A63-BD6E-C00C62282FD1}" srcOrd="0" destOrd="0" presId="urn:microsoft.com/office/officeart/2008/layout/LinedList"/>
    <dgm:cxn modelId="{E4367335-11ED-4913-A8A9-BB940C209501}" type="presParOf" srcId="{38C3AEBF-5ED4-4340-9B3D-1BA2510893A3}" destId="{E72BD92B-C2C0-4F49-9ACB-2F0250C5A47B}" srcOrd="1" destOrd="0" presId="urn:microsoft.com/office/officeart/2008/layout/LinedList"/>
    <dgm:cxn modelId="{DCFCB556-1161-4411-BB4D-1960ED230D18}" type="presParOf" srcId="{A143F006-4180-4AEA-8484-D03B5D176E8F}" destId="{5F28E508-A482-4D85-A329-292BF13DBFA1}" srcOrd="4" destOrd="0" presId="urn:microsoft.com/office/officeart/2008/layout/LinedList"/>
    <dgm:cxn modelId="{3BCC51D9-E27C-41C1-8DA1-CB7C1E31A902}" type="presParOf" srcId="{A143F006-4180-4AEA-8484-D03B5D176E8F}" destId="{9C19346A-E4AA-4240-B167-F387EB9ADD6B}" srcOrd="5" destOrd="0" presId="urn:microsoft.com/office/officeart/2008/layout/LinedList"/>
    <dgm:cxn modelId="{4B670060-B996-43B8-B278-AEAA14FF2603}" type="presParOf" srcId="{9C19346A-E4AA-4240-B167-F387EB9ADD6B}" destId="{82D6EF18-4827-4B17-86B2-82CB3349A170}" srcOrd="0" destOrd="0" presId="urn:microsoft.com/office/officeart/2008/layout/LinedList"/>
    <dgm:cxn modelId="{547451CF-EF5E-4065-AD72-1079F539ED8B}" type="presParOf" srcId="{9C19346A-E4AA-4240-B167-F387EB9ADD6B}" destId="{084C88CE-0E48-4949-AEDB-6D6D6350C21F}" srcOrd="1" destOrd="0" presId="urn:microsoft.com/office/officeart/2008/layout/LinedList"/>
    <dgm:cxn modelId="{2EAEAF8D-5E16-469F-82A7-3E895CA2F0F4}" type="presParOf" srcId="{A143F006-4180-4AEA-8484-D03B5D176E8F}" destId="{0AE64E8F-B827-4532-AEC4-BB2F6975512C}" srcOrd="6" destOrd="0" presId="urn:microsoft.com/office/officeart/2008/layout/LinedList"/>
    <dgm:cxn modelId="{6273FC99-CEC2-4CC3-9DEE-DBD720C0E853}" type="presParOf" srcId="{A143F006-4180-4AEA-8484-D03B5D176E8F}" destId="{1AABDCF0-FFA0-4EFD-A47F-BB6755C68226}" srcOrd="7" destOrd="0" presId="urn:microsoft.com/office/officeart/2008/layout/LinedList"/>
    <dgm:cxn modelId="{50807758-697C-46CB-BA49-01AD7735F2B2}" type="presParOf" srcId="{1AABDCF0-FFA0-4EFD-A47F-BB6755C68226}" destId="{BBAEA5C6-3014-4AB0-BF35-AE8021039996}" srcOrd="0" destOrd="0" presId="urn:microsoft.com/office/officeart/2008/layout/LinedList"/>
    <dgm:cxn modelId="{DD951410-750C-442A-B489-CA134CD64453}" type="presParOf" srcId="{1AABDCF0-FFA0-4EFD-A47F-BB6755C68226}" destId="{A8DDC07F-D23C-4C2D-AC01-672A90CA9D89}" srcOrd="1" destOrd="0" presId="urn:microsoft.com/office/officeart/2008/layout/LinedList"/>
    <dgm:cxn modelId="{4716EDC4-4D9E-4B11-AD50-D354BF4FB5E7}" type="presParOf" srcId="{A143F006-4180-4AEA-8484-D03B5D176E8F}" destId="{51B0B244-15A3-4F10-BEF6-4E2FA5023F93}" srcOrd="8" destOrd="0" presId="urn:microsoft.com/office/officeart/2008/layout/LinedList"/>
    <dgm:cxn modelId="{AAD2FCD2-A0CC-4B04-86D9-D69F46B5D81A}" type="presParOf" srcId="{A143F006-4180-4AEA-8484-D03B5D176E8F}" destId="{51FB92AF-EBB3-4302-A9FD-78916B177587}" srcOrd="9" destOrd="0" presId="urn:microsoft.com/office/officeart/2008/layout/LinedList"/>
    <dgm:cxn modelId="{049B3EC2-407F-43A0-AE20-8C500CAB1F05}" type="presParOf" srcId="{51FB92AF-EBB3-4302-A9FD-78916B177587}" destId="{2D718EB5-FBB3-4242-9808-BDFCE446E542}" srcOrd="0" destOrd="0" presId="urn:microsoft.com/office/officeart/2008/layout/LinedList"/>
    <dgm:cxn modelId="{0B2FA58E-9206-4359-A62F-C0FC10EC207A}" type="presParOf" srcId="{51FB92AF-EBB3-4302-A9FD-78916B177587}" destId="{7A8F1BEF-BECF-44BD-8940-2BDA7909AAF8}" srcOrd="1" destOrd="0" presId="urn:microsoft.com/office/officeart/2008/layout/LinedList"/>
    <dgm:cxn modelId="{24BF8BEE-4F27-4319-AC3C-01FB46B63150}" type="presParOf" srcId="{A143F006-4180-4AEA-8484-D03B5D176E8F}" destId="{F9009BED-DD4F-42F2-B0DE-FF81644C3737}" srcOrd="10" destOrd="0" presId="urn:microsoft.com/office/officeart/2008/layout/LinedList"/>
    <dgm:cxn modelId="{FFAD5678-53D5-4904-817F-0B3228534C80}" type="presParOf" srcId="{A143F006-4180-4AEA-8484-D03B5D176E8F}" destId="{33C40AAE-C464-47F4-BD37-D0A58F31F1F2}" srcOrd="11" destOrd="0" presId="urn:microsoft.com/office/officeart/2008/layout/LinedList"/>
    <dgm:cxn modelId="{4D0432BC-082A-4B85-B9A2-197600DEEA72}" type="presParOf" srcId="{33C40AAE-C464-47F4-BD37-D0A58F31F1F2}" destId="{9E5C4B4B-D456-4CAB-8EC1-673FA1826C87}" srcOrd="0" destOrd="0" presId="urn:microsoft.com/office/officeart/2008/layout/LinedList"/>
    <dgm:cxn modelId="{D4DE1BB3-B40A-4F36-8BFA-24B334BA5748}" type="presParOf" srcId="{33C40AAE-C464-47F4-BD37-D0A58F31F1F2}" destId="{4CC42AB5-B3AF-43B7-A75E-B0BFC0856F66}" srcOrd="1" destOrd="0" presId="urn:microsoft.com/office/officeart/2008/layout/LinedList"/>
    <dgm:cxn modelId="{1256AF41-38B9-4115-B156-323D0E07ED69}" type="presParOf" srcId="{A143F006-4180-4AEA-8484-D03B5D176E8F}" destId="{A5527B09-86F0-4468-B45A-9FA127FD40F0}" srcOrd="12" destOrd="0" presId="urn:microsoft.com/office/officeart/2008/layout/LinedList"/>
    <dgm:cxn modelId="{18E1F67E-AA75-482B-AB6C-4722F7B5A128}" type="presParOf" srcId="{A143F006-4180-4AEA-8484-D03B5D176E8F}" destId="{D92ADD40-2C8D-413B-9834-51C6D017409E}" srcOrd="13" destOrd="0" presId="urn:microsoft.com/office/officeart/2008/layout/LinedList"/>
    <dgm:cxn modelId="{B2955393-2002-4C8E-8AB7-8FA21BE17CD3}" type="presParOf" srcId="{D92ADD40-2C8D-413B-9834-51C6D017409E}" destId="{EFEF447B-ABE8-49C0-911D-036AD7B2404F}" srcOrd="0" destOrd="0" presId="urn:microsoft.com/office/officeart/2008/layout/LinedList"/>
    <dgm:cxn modelId="{7E465554-0EC6-4435-BF74-C411F4F74475}" type="presParOf" srcId="{D92ADD40-2C8D-413B-9834-51C6D017409E}" destId="{C89CBA36-A583-4670-A742-66B64DC16484}" srcOrd="1" destOrd="0" presId="urn:microsoft.com/office/officeart/2008/layout/LinedList"/>
    <dgm:cxn modelId="{44A81E94-7A79-4537-9493-272BC9BD260F}" type="presParOf" srcId="{A143F006-4180-4AEA-8484-D03B5D176E8F}" destId="{0D003027-9B2A-4C8D-9110-7C623FF1D919}" srcOrd="14" destOrd="0" presId="urn:microsoft.com/office/officeart/2008/layout/LinedList"/>
    <dgm:cxn modelId="{41ED88F9-0773-4666-B9D0-76B7B70B167D}" type="presParOf" srcId="{A143F006-4180-4AEA-8484-D03B5D176E8F}" destId="{03159F56-432C-45C8-B660-482505B41963}" srcOrd="15" destOrd="0" presId="urn:microsoft.com/office/officeart/2008/layout/LinedList"/>
    <dgm:cxn modelId="{C0562900-BA6C-44AE-81CE-3CC7DD683436}" type="presParOf" srcId="{03159F56-432C-45C8-B660-482505B41963}" destId="{96F3E023-C739-402E-AC2F-C0D2BD41517A}" srcOrd="0" destOrd="0" presId="urn:microsoft.com/office/officeart/2008/layout/LinedList"/>
    <dgm:cxn modelId="{42A0795E-9BEB-47C5-9ED2-786674C90916}" type="presParOf" srcId="{03159F56-432C-45C8-B660-482505B41963}" destId="{F7BA9E29-728D-42DA-A3A6-1AA64E3AA946}" srcOrd="1" destOrd="0" presId="urn:microsoft.com/office/officeart/2008/layout/LinedList"/>
    <dgm:cxn modelId="{F5707AFC-96BF-475F-A90F-48BDCAE97423}" type="presParOf" srcId="{A143F006-4180-4AEA-8484-D03B5D176E8F}" destId="{B8A69318-AAA3-45FB-8A18-65F0D32B5968}" srcOrd="16" destOrd="0" presId="urn:microsoft.com/office/officeart/2008/layout/LinedList"/>
    <dgm:cxn modelId="{7986377B-0FA1-49A3-89B5-F8DF63B2A8B9}" type="presParOf" srcId="{A143F006-4180-4AEA-8484-D03B5D176E8F}" destId="{C50A75C1-ABE7-4BB2-BDCC-F394D59E8CF4}" srcOrd="17" destOrd="0" presId="urn:microsoft.com/office/officeart/2008/layout/LinedList"/>
    <dgm:cxn modelId="{F6E3B3B2-736C-4B5D-AE96-04CFD68C25B9}" type="presParOf" srcId="{C50A75C1-ABE7-4BB2-BDCC-F394D59E8CF4}" destId="{52DBBE14-1843-42EB-A3E8-F7D949610060}" srcOrd="0" destOrd="0" presId="urn:microsoft.com/office/officeart/2008/layout/LinedList"/>
    <dgm:cxn modelId="{D2A5E514-0CF8-41D8-9774-3D7FA767988B}" type="presParOf" srcId="{C50A75C1-ABE7-4BB2-BDCC-F394D59E8CF4}" destId="{3CC97B25-81CD-4D20-A2F3-CC368AEBC9A4}" srcOrd="1" destOrd="0" presId="urn:microsoft.com/office/officeart/2008/layout/LinedList"/>
    <dgm:cxn modelId="{E80DFF37-BA52-4476-B45F-26030D67F431}" type="presParOf" srcId="{A143F006-4180-4AEA-8484-D03B5D176E8F}" destId="{2421F994-1348-4D3E-929C-DA5580213F2B}" srcOrd="18" destOrd="0" presId="urn:microsoft.com/office/officeart/2008/layout/LinedList"/>
    <dgm:cxn modelId="{30903224-93CB-4974-B668-F204C31162A9}" type="presParOf" srcId="{A143F006-4180-4AEA-8484-D03B5D176E8F}" destId="{052F4F31-4CE1-41BD-AA7B-26CFDF2ECC66}" srcOrd="19" destOrd="0" presId="urn:microsoft.com/office/officeart/2008/layout/LinedList"/>
    <dgm:cxn modelId="{9E17D3A2-D2E3-4F27-A324-18C1CAAC520F}" type="presParOf" srcId="{052F4F31-4CE1-41BD-AA7B-26CFDF2ECC66}" destId="{C90658D0-CA54-4AB4-AC00-DD4891CF10C3}" srcOrd="0" destOrd="0" presId="urn:microsoft.com/office/officeart/2008/layout/LinedList"/>
    <dgm:cxn modelId="{D7758992-B301-4F10-9BF8-C558CA33C8A6}" type="presParOf" srcId="{052F4F31-4CE1-41BD-AA7B-26CFDF2ECC66}" destId="{2C973DE2-95F0-4E5C-BBDC-159CA5CB9C69}" srcOrd="1" destOrd="0" presId="urn:microsoft.com/office/officeart/2008/layout/LinedList"/>
    <dgm:cxn modelId="{98BB97FA-AB96-4100-B02C-785BBB6388C4}" type="presParOf" srcId="{A143F006-4180-4AEA-8484-D03B5D176E8F}" destId="{80F9D41A-9F68-4260-AFCD-AB7B29951E31}" srcOrd="20" destOrd="0" presId="urn:microsoft.com/office/officeart/2008/layout/LinedList"/>
    <dgm:cxn modelId="{4CE9F0ED-9358-49A6-8390-1E02B4D8E492}" type="presParOf" srcId="{A143F006-4180-4AEA-8484-D03B5D176E8F}" destId="{835779A3-3A45-4350-A671-2814C936916F}" srcOrd="21" destOrd="0" presId="urn:microsoft.com/office/officeart/2008/layout/LinedList"/>
    <dgm:cxn modelId="{45A73ED0-85C9-482F-8728-F65F25E26A79}" type="presParOf" srcId="{835779A3-3A45-4350-A671-2814C936916F}" destId="{10BF6295-1772-4E15-9E8B-9D4C8BB5482A}" srcOrd="0" destOrd="0" presId="urn:microsoft.com/office/officeart/2008/layout/LinedList"/>
    <dgm:cxn modelId="{61F7BD38-740A-4C28-B01F-93BCCBABE997}" type="presParOf" srcId="{835779A3-3A45-4350-A671-2814C936916F}" destId="{47D09B61-A7AD-41A1-900B-D4007B88B96E}" srcOrd="1" destOrd="0" presId="urn:microsoft.com/office/officeart/2008/layout/LinedList"/>
    <dgm:cxn modelId="{D6AC0522-9BF1-4C0E-B2A2-6986AECDE8D8}" type="presParOf" srcId="{A143F006-4180-4AEA-8484-D03B5D176E8F}" destId="{ADCE01BA-8B50-407C-B228-B635F2B4BBED}" srcOrd="22" destOrd="0" presId="urn:microsoft.com/office/officeart/2008/layout/LinedList"/>
    <dgm:cxn modelId="{5C220C7D-369B-40CC-9F4B-924C7449A9D2}" type="presParOf" srcId="{A143F006-4180-4AEA-8484-D03B5D176E8F}" destId="{7A89851D-FE0D-4388-9098-08A10EF65CFA}" srcOrd="23" destOrd="0" presId="urn:microsoft.com/office/officeart/2008/layout/LinedList"/>
    <dgm:cxn modelId="{388DFA2B-CA86-4031-BA1E-1942D89ADA84}" type="presParOf" srcId="{7A89851D-FE0D-4388-9098-08A10EF65CFA}" destId="{58AF4DC3-321A-4513-A431-0EEF1A0DD4B7}" srcOrd="0" destOrd="0" presId="urn:microsoft.com/office/officeart/2008/layout/LinedList"/>
    <dgm:cxn modelId="{1580BFD1-A231-48E6-A4DB-0DB9E8259204}" type="presParOf" srcId="{7A89851D-FE0D-4388-9098-08A10EF65CFA}" destId="{7A4ECCCB-C5D9-4B71-A879-7BF64564AE5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E39DC3-5771-48BA-B9D6-09297FFF6941}"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AU"/>
        </a:p>
      </dgm:t>
    </dgm:pt>
    <dgm:pt modelId="{4F27FFF8-6C95-4AD5-9647-7C253F3D0E51}">
      <dgm:prSet phldrT="[Text]"/>
      <dgm:spPr/>
      <dgm:t>
        <a:bodyPr/>
        <a:lstStyle/>
        <a:p>
          <a:r>
            <a:rPr lang="en-AU"/>
            <a:t>Policies and Procedures</a:t>
          </a:r>
          <a:endParaRPr lang="en-AU" dirty="0"/>
        </a:p>
      </dgm:t>
    </dgm:pt>
    <dgm:pt modelId="{ED1D9250-FFA1-4532-BDC0-D70094B4CF30}" type="parTrans" cxnId="{3508AB42-FE08-4210-BECC-12C55306329B}">
      <dgm:prSet/>
      <dgm:spPr/>
      <dgm:t>
        <a:bodyPr/>
        <a:lstStyle/>
        <a:p>
          <a:endParaRPr lang="en-AU"/>
        </a:p>
      </dgm:t>
    </dgm:pt>
    <dgm:pt modelId="{38D8D0A7-4F3E-48ED-BE29-AA4C9E248608}" type="sibTrans" cxnId="{3508AB42-FE08-4210-BECC-12C55306329B}">
      <dgm:prSet/>
      <dgm:spPr/>
      <dgm:t>
        <a:bodyPr/>
        <a:lstStyle/>
        <a:p>
          <a:endParaRPr lang="en-AU"/>
        </a:p>
      </dgm:t>
    </dgm:pt>
    <dgm:pt modelId="{15E17E8A-AEED-4BB2-99E0-6ABE56105A03}">
      <dgm:prSet phldrT="[Text]" custT="1"/>
      <dgm:spPr/>
      <dgm:t>
        <a:bodyPr lIns="54000" rIns="54000"/>
        <a:lstStyle/>
        <a:p>
          <a:pPr algn="ctr">
            <a:buNone/>
          </a:pPr>
          <a:r>
            <a:rPr lang="en-AU" sz="1600" dirty="0">
              <a:effectLst>
                <a:outerShdw blurRad="38100" dist="38100" dir="2700000" algn="tl">
                  <a:srgbClr val="000000">
                    <a:alpha val="43137"/>
                  </a:srgbClr>
                </a:outerShdw>
              </a:effectLst>
            </a:rPr>
            <a:t>Network-wide policy to inform and guide practice</a:t>
          </a:r>
        </a:p>
      </dgm:t>
    </dgm:pt>
    <dgm:pt modelId="{7C0B93CD-C5BB-41A8-B5EF-58C1516D820C}" type="parTrans" cxnId="{BF06CE0C-45B7-4F90-A82E-4F78F6CEF1D8}">
      <dgm:prSet/>
      <dgm:spPr/>
      <dgm:t>
        <a:bodyPr/>
        <a:lstStyle/>
        <a:p>
          <a:endParaRPr lang="en-AU"/>
        </a:p>
      </dgm:t>
    </dgm:pt>
    <dgm:pt modelId="{E66EAABB-F3DB-4E9A-8C3B-8F5C575302AE}" type="sibTrans" cxnId="{BF06CE0C-45B7-4F90-A82E-4F78F6CEF1D8}">
      <dgm:prSet/>
      <dgm:spPr/>
      <dgm:t>
        <a:bodyPr/>
        <a:lstStyle/>
        <a:p>
          <a:endParaRPr lang="en-AU"/>
        </a:p>
      </dgm:t>
    </dgm:pt>
    <dgm:pt modelId="{71BDD5F4-8477-4587-8610-CE4FA229CD84}">
      <dgm:prSet phldrT="[Text]"/>
      <dgm:spPr/>
      <dgm:t>
        <a:bodyPr/>
        <a:lstStyle/>
        <a:p>
          <a:r>
            <a:rPr lang="en-AU"/>
            <a:t>Staff Capability Building</a:t>
          </a:r>
          <a:endParaRPr lang="en-AU" dirty="0"/>
        </a:p>
      </dgm:t>
    </dgm:pt>
    <dgm:pt modelId="{6E5A86EA-2A31-4C98-84EA-D67206C831A3}" type="parTrans" cxnId="{AD5524AD-F9E1-406B-9E1D-F565134DFA46}">
      <dgm:prSet/>
      <dgm:spPr/>
      <dgm:t>
        <a:bodyPr/>
        <a:lstStyle/>
        <a:p>
          <a:endParaRPr lang="en-AU"/>
        </a:p>
      </dgm:t>
    </dgm:pt>
    <dgm:pt modelId="{A9FE9C28-8A19-4A30-8F39-2CD87CE1A4B5}" type="sibTrans" cxnId="{AD5524AD-F9E1-406B-9E1D-F565134DFA46}">
      <dgm:prSet/>
      <dgm:spPr/>
      <dgm:t>
        <a:bodyPr/>
        <a:lstStyle/>
        <a:p>
          <a:endParaRPr lang="en-AU"/>
        </a:p>
      </dgm:t>
    </dgm:pt>
    <dgm:pt modelId="{311604F5-953C-40C5-BAD6-0A379C0DE637}">
      <dgm:prSet phldrT="[Text]" custT="1"/>
      <dgm:spPr/>
      <dgm:t>
        <a:bodyPr lIns="36000" rIns="108000"/>
        <a:lstStyle/>
        <a:p>
          <a:pPr marL="171450" lvl="1" indent="0" algn="ctr" defTabSz="711200">
            <a:lnSpc>
              <a:spcPct val="90000"/>
            </a:lnSpc>
            <a:spcBef>
              <a:spcPct val="0"/>
            </a:spcBef>
            <a:spcAft>
              <a:spcPct val="15000"/>
            </a:spcAft>
            <a:buNone/>
          </a:pPr>
          <a:r>
            <a:rPr lang="en-AU" sz="1600" kern="1200" dirty="0">
              <a:effectLst>
                <a:outerShdw blurRad="38100" dist="38100" dir="2700000" algn="tl">
                  <a:srgbClr val="000000">
                    <a:alpha val="43137"/>
                  </a:srgbClr>
                </a:outerShdw>
              </a:effectLst>
              <a:latin typeface="Calibri" panose="020F0502020204030204"/>
              <a:ea typeface="+mn-ea"/>
              <a:cs typeface="+mn-cs"/>
            </a:rPr>
            <a:t>All impacted workforces are to be trained to the level relevant to their role.</a:t>
          </a:r>
        </a:p>
      </dgm:t>
    </dgm:pt>
    <dgm:pt modelId="{DFBFA877-9058-4AF6-A7B9-D679FA0C0FC0}" type="parTrans" cxnId="{F55C5A53-853A-44AF-AC06-5D7C34B701DC}">
      <dgm:prSet/>
      <dgm:spPr/>
      <dgm:t>
        <a:bodyPr/>
        <a:lstStyle/>
        <a:p>
          <a:endParaRPr lang="en-AU"/>
        </a:p>
      </dgm:t>
    </dgm:pt>
    <dgm:pt modelId="{C33BCBA4-F766-402C-B74C-EC9DA4298DD7}" type="sibTrans" cxnId="{F55C5A53-853A-44AF-AC06-5D7C34B701DC}">
      <dgm:prSet/>
      <dgm:spPr/>
      <dgm:t>
        <a:bodyPr/>
        <a:lstStyle/>
        <a:p>
          <a:endParaRPr lang="en-AU"/>
        </a:p>
      </dgm:t>
    </dgm:pt>
    <dgm:pt modelId="{A8811BFC-81D7-4C15-81D7-BDBC4B1B8865}">
      <dgm:prSet/>
      <dgm:spPr/>
      <dgm:t>
        <a:bodyPr/>
        <a:lstStyle/>
        <a:p>
          <a:r>
            <a:rPr lang="en-AU"/>
            <a:t>Roles and Responsibilities</a:t>
          </a:r>
          <a:endParaRPr lang="en-AU" dirty="0"/>
        </a:p>
      </dgm:t>
    </dgm:pt>
    <dgm:pt modelId="{9DC3420B-BE6D-4A21-9A88-64EF0197EC53}" type="parTrans" cxnId="{30B4CCE0-D5C6-4415-A2DF-9BD6CD33BC4C}">
      <dgm:prSet/>
      <dgm:spPr/>
      <dgm:t>
        <a:bodyPr/>
        <a:lstStyle/>
        <a:p>
          <a:endParaRPr lang="en-AU"/>
        </a:p>
      </dgm:t>
    </dgm:pt>
    <dgm:pt modelId="{6B5A54EE-54A6-40E8-871D-7E78A4104873}" type="sibTrans" cxnId="{30B4CCE0-D5C6-4415-A2DF-9BD6CD33BC4C}">
      <dgm:prSet/>
      <dgm:spPr/>
      <dgm:t>
        <a:bodyPr/>
        <a:lstStyle/>
        <a:p>
          <a:endParaRPr lang="en-AU"/>
        </a:p>
      </dgm:t>
    </dgm:pt>
    <dgm:pt modelId="{24078504-D84F-480C-968A-6FE14FD291ED}">
      <dgm:prSet/>
      <dgm:spPr/>
      <dgm:t>
        <a:bodyPr/>
        <a:lstStyle/>
        <a:p>
          <a:r>
            <a:rPr lang="en-AU"/>
            <a:t>Change Management / Communications</a:t>
          </a:r>
          <a:endParaRPr lang="en-AU" dirty="0"/>
        </a:p>
      </dgm:t>
    </dgm:pt>
    <dgm:pt modelId="{F7CE5383-1DCB-4164-BB21-D398C8126AF8}" type="parTrans" cxnId="{CDAA15B2-C518-43E8-9947-C51A954A5EF5}">
      <dgm:prSet/>
      <dgm:spPr/>
      <dgm:t>
        <a:bodyPr/>
        <a:lstStyle/>
        <a:p>
          <a:endParaRPr lang="en-AU"/>
        </a:p>
      </dgm:t>
    </dgm:pt>
    <dgm:pt modelId="{D2497CC3-7ACA-41A4-A9A5-766E0C2D2980}" type="sibTrans" cxnId="{CDAA15B2-C518-43E8-9947-C51A954A5EF5}">
      <dgm:prSet/>
      <dgm:spPr/>
      <dgm:t>
        <a:bodyPr/>
        <a:lstStyle/>
        <a:p>
          <a:endParaRPr lang="en-AU"/>
        </a:p>
      </dgm:t>
    </dgm:pt>
    <dgm:pt modelId="{FC4D448E-4DEB-4D57-947F-FD9681386DF4}">
      <dgm:prSet phldrT="[Text]" custT="1"/>
      <dgm:spPr/>
      <dgm:t>
        <a:bodyPr lIns="54000" rIns="54000"/>
        <a:lstStyle/>
        <a:p>
          <a:pPr algn="l"/>
          <a:r>
            <a:rPr lang="en-AU" sz="1500" dirty="0"/>
            <a:t>Policy</a:t>
          </a:r>
        </a:p>
      </dgm:t>
    </dgm:pt>
    <dgm:pt modelId="{44C9892C-F4FF-4B1C-817A-616FC529497F}" type="parTrans" cxnId="{514FC4D5-AE9B-4BDC-A378-0ED15C60B3B4}">
      <dgm:prSet/>
      <dgm:spPr/>
      <dgm:t>
        <a:bodyPr/>
        <a:lstStyle/>
        <a:p>
          <a:endParaRPr lang="en-AU"/>
        </a:p>
      </dgm:t>
    </dgm:pt>
    <dgm:pt modelId="{04C89637-2E2C-4A21-8D68-3473EBBE7DAB}" type="sibTrans" cxnId="{514FC4D5-AE9B-4BDC-A378-0ED15C60B3B4}">
      <dgm:prSet/>
      <dgm:spPr/>
      <dgm:t>
        <a:bodyPr/>
        <a:lstStyle/>
        <a:p>
          <a:endParaRPr lang="en-AU"/>
        </a:p>
      </dgm:t>
    </dgm:pt>
    <dgm:pt modelId="{449E10E7-E981-40B3-AF5D-A2E00FE67548}">
      <dgm:prSet phldrT="[Text]" custT="1"/>
      <dgm:spPr/>
      <dgm:t>
        <a:bodyPr lIns="54000" rIns="54000"/>
        <a:lstStyle/>
        <a:p>
          <a:pPr algn="l"/>
          <a:r>
            <a:rPr lang="en-AU" sz="1500" dirty="0"/>
            <a:t>Procedure</a:t>
          </a:r>
        </a:p>
      </dgm:t>
    </dgm:pt>
    <dgm:pt modelId="{C4076C60-5044-4BBA-A0C9-2E7D1D087D6F}" type="parTrans" cxnId="{D948B2F7-02D4-4D88-A3BC-C17C861616CD}">
      <dgm:prSet/>
      <dgm:spPr/>
      <dgm:t>
        <a:bodyPr/>
        <a:lstStyle/>
        <a:p>
          <a:endParaRPr lang="en-AU"/>
        </a:p>
      </dgm:t>
    </dgm:pt>
    <dgm:pt modelId="{1A7D6DE4-1A26-437E-A0BC-B6120C6D745B}" type="sibTrans" cxnId="{D948B2F7-02D4-4D88-A3BC-C17C861616CD}">
      <dgm:prSet/>
      <dgm:spPr/>
      <dgm:t>
        <a:bodyPr/>
        <a:lstStyle/>
        <a:p>
          <a:endParaRPr lang="en-AU"/>
        </a:p>
      </dgm:t>
    </dgm:pt>
    <dgm:pt modelId="{6FF277DA-5EA5-4DCC-AB8A-FB8F8C600B78}">
      <dgm:prSet phldrT="[Text]" custT="1"/>
      <dgm:spPr/>
      <dgm:t>
        <a:bodyPr lIns="54000" rIns="54000"/>
        <a:lstStyle/>
        <a:p>
          <a:pPr algn="l">
            <a:buFont typeface="Wingdings" panose="05000000000000000000" pitchFamily="2" charset="2"/>
            <a:buChar char="ü"/>
          </a:pPr>
          <a:r>
            <a:rPr lang="en-AU" sz="1500" dirty="0"/>
            <a:t>ISS Request form</a:t>
          </a:r>
        </a:p>
      </dgm:t>
    </dgm:pt>
    <dgm:pt modelId="{276B3779-9665-4B39-9639-C5FE3747C272}" type="parTrans" cxnId="{4A136EFF-DA6A-4064-BF3A-709F3FA4A67B}">
      <dgm:prSet/>
      <dgm:spPr/>
      <dgm:t>
        <a:bodyPr/>
        <a:lstStyle/>
        <a:p>
          <a:endParaRPr lang="en-AU"/>
        </a:p>
      </dgm:t>
    </dgm:pt>
    <dgm:pt modelId="{E28787CC-DA9A-469F-AAF0-28F10280AC29}" type="sibTrans" cxnId="{4A136EFF-DA6A-4064-BF3A-709F3FA4A67B}">
      <dgm:prSet/>
      <dgm:spPr/>
      <dgm:t>
        <a:bodyPr/>
        <a:lstStyle/>
        <a:p>
          <a:endParaRPr lang="en-AU"/>
        </a:p>
      </dgm:t>
    </dgm:pt>
    <dgm:pt modelId="{BDF87284-4468-4E07-9B63-C3A9EE9F72F4}">
      <dgm:prSet phldrT="[Text]" custT="1"/>
      <dgm:spPr/>
      <dgm:t>
        <a:bodyPr lIns="54000" rIns="54000"/>
        <a:lstStyle/>
        <a:p>
          <a:pPr algn="l">
            <a:buFont typeface="Wingdings" panose="05000000000000000000" pitchFamily="2" charset="2"/>
            <a:buChar char="ü"/>
          </a:pPr>
          <a:r>
            <a:rPr lang="en-AU" sz="1500" dirty="0"/>
            <a:t>After-hour implementation plan</a:t>
          </a:r>
        </a:p>
      </dgm:t>
    </dgm:pt>
    <dgm:pt modelId="{27FACDDC-D5FD-47D6-A453-A2DAF6C3376D}" type="parTrans" cxnId="{4C218267-DFC0-46BB-BC4C-B16D13B40341}">
      <dgm:prSet/>
      <dgm:spPr/>
      <dgm:t>
        <a:bodyPr/>
        <a:lstStyle/>
        <a:p>
          <a:endParaRPr lang="en-AU"/>
        </a:p>
      </dgm:t>
    </dgm:pt>
    <dgm:pt modelId="{7FA3608F-DDE2-4B1B-9D36-254A9FCEE5A5}" type="sibTrans" cxnId="{4C218267-DFC0-46BB-BC4C-B16D13B40341}">
      <dgm:prSet/>
      <dgm:spPr/>
      <dgm:t>
        <a:bodyPr/>
        <a:lstStyle/>
        <a:p>
          <a:endParaRPr lang="en-AU"/>
        </a:p>
      </dgm:t>
    </dgm:pt>
    <dgm:pt modelId="{7B08109E-78D1-472D-8D78-CEFDB4ADA92F}">
      <dgm:prSet phldrT="[Text]" custT="1"/>
      <dgm:spPr/>
      <dgm:t>
        <a:bodyPr lIns="54000" rIns="54000"/>
        <a:lstStyle/>
        <a:p>
          <a:pPr algn="l">
            <a:buFont typeface="Wingdings" panose="05000000000000000000" pitchFamily="2" charset="2"/>
            <a:buChar char="ü"/>
          </a:pPr>
          <a:r>
            <a:rPr lang="en-AU" sz="1500" dirty="0"/>
            <a:t>Sample precedent letter templates, outlining reason for sharing/ not sharing</a:t>
          </a:r>
        </a:p>
      </dgm:t>
    </dgm:pt>
    <dgm:pt modelId="{D2AD061A-2266-4EB0-A64E-A79900F0D237}" type="parTrans" cxnId="{C2FBB840-D890-47A2-978D-B946E1956F67}">
      <dgm:prSet/>
      <dgm:spPr/>
      <dgm:t>
        <a:bodyPr/>
        <a:lstStyle/>
        <a:p>
          <a:endParaRPr lang="en-AU"/>
        </a:p>
      </dgm:t>
    </dgm:pt>
    <dgm:pt modelId="{B22E752B-5AE0-49CE-B269-64C15C185701}" type="sibTrans" cxnId="{C2FBB840-D890-47A2-978D-B946E1956F67}">
      <dgm:prSet/>
      <dgm:spPr/>
      <dgm:t>
        <a:bodyPr/>
        <a:lstStyle/>
        <a:p>
          <a:endParaRPr lang="en-AU"/>
        </a:p>
      </dgm:t>
    </dgm:pt>
    <dgm:pt modelId="{3B16E37C-991D-428F-8B25-A923597C5CC6}">
      <dgm:prSet/>
      <dgm:spPr/>
      <dgm:t>
        <a:bodyPr/>
        <a:lstStyle/>
        <a:p>
          <a:r>
            <a:rPr lang="en-AU"/>
            <a:t>Systems and Technology</a:t>
          </a:r>
          <a:endParaRPr lang="en-AU" dirty="0"/>
        </a:p>
      </dgm:t>
    </dgm:pt>
    <dgm:pt modelId="{1D9F0BEC-6C30-4B26-A3AB-0196B2C6DBC7}" type="parTrans" cxnId="{670A01CB-AA65-45D2-9E1A-98D4767E4816}">
      <dgm:prSet/>
      <dgm:spPr/>
      <dgm:t>
        <a:bodyPr/>
        <a:lstStyle/>
        <a:p>
          <a:endParaRPr lang="en-AU"/>
        </a:p>
      </dgm:t>
    </dgm:pt>
    <dgm:pt modelId="{A6DE8CB4-73A8-4E1A-A020-5F02DF1144FD}" type="sibTrans" cxnId="{670A01CB-AA65-45D2-9E1A-98D4767E4816}">
      <dgm:prSet/>
      <dgm:spPr/>
      <dgm:t>
        <a:bodyPr/>
        <a:lstStyle/>
        <a:p>
          <a:endParaRPr lang="en-AU"/>
        </a:p>
      </dgm:t>
    </dgm:pt>
    <dgm:pt modelId="{25B0D921-2828-47C7-A43F-8687BD79C908}">
      <dgm:prSet custT="1"/>
      <dgm:spPr/>
      <dgm:t>
        <a:bodyPr lIns="54000" rIns="54000"/>
        <a:lstStyle/>
        <a:p>
          <a:pPr algn="ctr">
            <a:buNone/>
          </a:pPr>
          <a:r>
            <a:rPr lang="en-AU" sz="1600" kern="1200" dirty="0">
              <a:effectLst>
                <a:outerShdw blurRad="38100" dist="38100" dir="2700000" algn="tl">
                  <a:srgbClr val="000000">
                    <a:alpha val="43137"/>
                  </a:srgbClr>
                </a:outerShdw>
              </a:effectLst>
              <a:latin typeface="Calibri" panose="020F0502020204030204"/>
              <a:ea typeface="+mn-ea"/>
              <a:cs typeface="+mn-cs"/>
            </a:rPr>
            <a:t>Clear allocation of delegated staff with internal decision-making authority to share relevant information under the Schemes</a:t>
          </a:r>
        </a:p>
      </dgm:t>
    </dgm:pt>
    <dgm:pt modelId="{A6797DB9-EBB1-4DB5-A407-E884093051D7}" type="parTrans" cxnId="{5CB3BAB5-03FE-476D-AB98-62C930168353}">
      <dgm:prSet/>
      <dgm:spPr/>
      <dgm:t>
        <a:bodyPr/>
        <a:lstStyle/>
        <a:p>
          <a:endParaRPr lang="en-AU"/>
        </a:p>
      </dgm:t>
    </dgm:pt>
    <dgm:pt modelId="{73975C39-29A9-4611-A661-D799AD44C823}" type="sibTrans" cxnId="{5CB3BAB5-03FE-476D-AB98-62C930168353}">
      <dgm:prSet/>
      <dgm:spPr/>
      <dgm:t>
        <a:bodyPr/>
        <a:lstStyle/>
        <a:p>
          <a:endParaRPr lang="en-AU"/>
        </a:p>
      </dgm:t>
    </dgm:pt>
    <dgm:pt modelId="{6B164B33-AEA2-4C8A-92FD-4E5FBC065BB9}">
      <dgm:prSet custT="1"/>
      <dgm:spPr/>
      <dgm:t>
        <a:bodyPr lIns="54000" rIns="54000"/>
        <a:lstStyle/>
        <a:p>
          <a:pPr algn="l">
            <a:buFont typeface="Arial" panose="020B0604020202020204" pitchFamily="34" charset="0"/>
            <a:buChar char="•"/>
          </a:pPr>
          <a:r>
            <a:rPr lang="en-AU" sz="1500" kern="1200" dirty="0">
              <a:latin typeface="Calibri" panose="020F0502020204030204"/>
              <a:ea typeface="+mn-ea"/>
              <a:cs typeface="+mn-cs"/>
            </a:rPr>
            <a:t>List of delegates from key departments</a:t>
          </a:r>
          <a:endParaRPr lang="en-AU" sz="1500" kern="1200" dirty="0">
            <a:effectLst>
              <a:outerShdw blurRad="38100" dist="38100" dir="2700000" algn="tl">
                <a:srgbClr val="000000">
                  <a:alpha val="43137"/>
                </a:srgbClr>
              </a:outerShdw>
            </a:effectLst>
            <a:latin typeface="Calibri" panose="020F0502020204030204"/>
            <a:ea typeface="+mn-ea"/>
            <a:cs typeface="+mn-cs"/>
          </a:endParaRPr>
        </a:p>
      </dgm:t>
    </dgm:pt>
    <dgm:pt modelId="{20AD1904-E8AE-4E12-9BA0-87A19C56794B}" type="parTrans" cxnId="{C8EC8B34-5D5A-4BE5-89C2-356FC3D23FB6}">
      <dgm:prSet/>
      <dgm:spPr/>
      <dgm:t>
        <a:bodyPr/>
        <a:lstStyle/>
        <a:p>
          <a:endParaRPr lang="en-AU"/>
        </a:p>
      </dgm:t>
    </dgm:pt>
    <dgm:pt modelId="{B8CB99BB-247F-4F1B-830A-D77FC90C0A53}" type="sibTrans" cxnId="{C8EC8B34-5D5A-4BE5-89C2-356FC3D23FB6}">
      <dgm:prSet/>
      <dgm:spPr/>
      <dgm:t>
        <a:bodyPr/>
        <a:lstStyle/>
        <a:p>
          <a:endParaRPr lang="en-AU"/>
        </a:p>
      </dgm:t>
    </dgm:pt>
    <dgm:pt modelId="{2D3046F1-7A87-4CE9-938A-D55EA1707BBC}">
      <dgm:prSet custT="1"/>
      <dgm:spPr/>
      <dgm:t>
        <a:bodyPr lIns="54000" rIns="54000"/>
        <a:lstStyle/>
        <a:p>
          <a:pPr algn="l">
            <a:buFont typeface="Arial" panose="020B0604020202020204" pitchFamily="34" charset="0"/>
            <a:buChar char="•"/>
          </a:pPr>
          <a:r>
            <a:rPr lang="en-AU" sz="1500" kern="1200" dirty="0">
              <a:latin typeface="Calibri" panose="020F0502020204030204"/>
              <a:ea typeface="+mn-ea"/>
              <a:cs typeface="+mn-cs"/>
            </a:rPr>
            <a:t>Mapping doc/plan</a:t>
          </a:r>
        </a:p>
      </dgm:t>
    </dgm:pt>
    <dgm:pt modelId="{E2B5C4C9-796C-4C56-9C83-5A98E63D023D}" type="parTrans" cxnId="{9279C8F6-DEEE-4D91-BD82-5A83766CC67B}">
      <dgm:prSet/>
      <dgm:spPr/>
      <dgm:t>
        <a:bodyPr/>
        <a:lstStyle/>
        <a:p>
          <a:endParaRPr lang="en-AU"/>
        </a:p>
      </dgm:t>
    </dgm:pt>
    <dgm:pt modelId="{2E47DC8B-CFB8-4968-A427-FEAE0441E02D}" type="sibTrans" cxnId="{9279C8F6-DEEE-4D91-BD82-5A83766CC67B}">
      <dgm:prSet/>
      <dgm:spPr/>
      <dgm:t>
        <a:bodyPr/>
        <a:lstStyle/>
        <a:p>
          <a:endParaRPr lang="en-AU"/>
        </a:p>
      </dgm:t>
    </dgm:pt>
    <dgm:pt modelId="{05DD524A-6666-445A-B1AA-C1F11567353A}">
      <dgm:prSet custT="1"/>
      <dgm:spPr/>
      <dgm:t>
        <a:bodyPr lIns="54000" rIns="54000"/>
        <a:lstStyle/>
        <a:p>
          <a:pPr algn="l">
            <a:buFont typeface="Arial" panose="020B0604020202020204" pitchFamily="34" charset="0"/>
            <a:buChar char="•"/>
          </a:pPr>
          <a:r>
            <a:rPr lang="en-AU" sz="1500" kern="1200" dirty="0">
              <a:latin typeface="Calibri" panose="020F0502020204030204"/>
              <a:ea typeface="+mn-ea"/>
              <a:cs typeface="+mn-cs"/>
            </a:rPr>
            <a:t>Updated PDs</a:t>
          </a:r>
        </a:p>
      </dgm:t>
    </dgm:pt>
    <dgm:pt modelId="{5FEB865B-7732-4BCD-823D-1D613CBA6C02}" type="parTrans" cxnId="{29476FBF-F851-47CD-9523-D918236EFCB9}">
      <dgm:prSet/>
      <dgm:spPr/>
      <dgm:t>
        <a:bodyPr/>
        <a:lstStyle/>
        <a:p>
          <a:endParaRPr lang="en-AU"/>
        </a:p>
      </dgm:t>
    </dgm:pt>
    <dgm:pt modelId="{0C19A8E3-DD10-4013-84E0-E031D242BDA4}" type="sibTrans" cxnId="{29476FBF-F851-47CD-9523-D918236EFCB9}">
      <dgm:prSet/>
      <dgm:spPr/>
      <dgm:t>
        <a:bodyPr/>
        <a:lstStyle/>
        <a:p>
          <a:endParaRPr lang="en-AU"/>
        </a:p>
      </dgm:t>
    </dgm:pt>
    <dgm:pt modelId="{ED8629F1-4E97-4CB0-BC22-43172F6DEDB8}">
      <dgm:prSet custT="1"/>
      <dgm:spPr/>
      <dgm:t>
        <a:bodyPr lIns="54000" rIns="54000"/>
        <a:lstStyle/>
        <a:p>
          <a:pPr marL="171450" lvl="1" indent="0" algn="ctr" defTabSz="711200">
            <a:lnSpc>
              <a:spcPct val="90000"/>
            </a:lnSpc>
            <a:spcBef>
              <a:spcPct val="0"/>
            </a:spcBef>
            <a:spcAft>
              <a:spcPct val="15000"/>
            </a:spcAft>
            <a:buNone/>
          </a:pPr>
          <a:r>
            <a:rPr lang="en-AU" sz="1600" kern="1200" dirty="0">
              <a:effectLst>
                <a:outerShdw blurRad="38100" dist="38100" dir="2700000" algn="tl">
                  <a:srgbClr val="000000">
                    <a:alpha val="43137"/>
                  </a:srgbClr>
                </a:outerShdw>
              </a:effectLst>
              <a:latin typeface="Calibri" panose="020F0502020204030204"/>
              <a:ea typeface="+mn-ea"/>
              <a:cs typeface="+mn-cs"/>
            </a:rPr>
            <a:t>Centralised secure electronic system to ensure privacy and security compliance</a:t>
          </a:r>
        </a:p>
      </dgm:t>
    </dgm:pt>
    <dgm:pt modelId="{6D2A74A2-56C2-49FF-804B-568C4FC2B41D}" type="parTrans" cxnId="{D312EB33-1E05-4283-B7DB-CECEB4FC2E61}">
      <dgm:prSet/>
      <dgm:spPr/>
      <dgm:t>
        <a:bodyPr/>
        <a:lstStyle/>
        <a:p>
          <a:endParaRPr lang="en-AU"/>
        </a:p>
      </dgm:t>
    </dgm:pt>
    <dgm:pt modelId="{DC38575B-92C9-4649-B0C0-25619FC85C10}" type="sibTrans" cxnId="{D312EB33-1E05-4283-B7DB-CECEB4FC2E61}">
      <dgm:prSet/>
      <dgm:spPr/>
      <dgm:t>
        <a:bodyPr/>
        <a:lstStyle/>
        <a:p>
          <a:endParaRPr lang="en-AU"/>
        </a:p>
      </dgm:t>
    </dgm:pt>
    <dgm:pt modelId="{B2808ADD-0144-42A2-A6A1-A2C5EB20B06D}">
      <dgm:prSet custT="1"/>
      <dgm:spPr/>
      <dgm:t>
        <a:bodyPr lIns="54000" rIns="54000"/>
        <a:lstStyle/>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Information Sharing Email address</a:t>
          </a:r>
        </a:p>
      </dgm:t>
    </dgm:pt>
    <dgm:pt modelId="{15DF258B-1983-4A27-838F-C2E861D90DF2}" type="parTrans" cxnId="{545F95AC-B12B-4556-ADA1-3A8A6887FC89}">
      <dgm:prSet/>
      <dgm:spPr/>
      <dgm:t>
        <a:bodyPr/>
        <a:lstStyle/>
        <a:p>
          <a:endParaRPr lang="en-AU"/>
        </a:p>
      </dgm:t>
    </dgm:pt>
    <dgm:pt modelId="{5A74B57A-8D1E-49D8-B942-BABEF85A65A2}" type="sibTrans" cxnId="{545F95AC-B12B-4556-ADA1-3A8A6887FC89}">
      <dgm:prSet/>
      <dgm:spPr/>
      <dgm:t>
        <a:bodyPr/>
        <a:lstStyle/>
        <a:p>
          <a:endParaRPr lang="en-AU"/>
        </a:p>
      </dgm:t>
    </dgm:pt>
    <dgm:pt modelId="{3CAB979D-330A-47E7-8465-79C1551A24C6}">
      <dgm:prSet custT="1"/>
      <dgm:spPr/>
      <dgm:t>
        <a:bodyPr lIns="54000" rIns="54000"/>
        <a:lstStyle/>
        <a:p>
          <a:pPr marL="171450" lvl="1" indent="0" algn="ctr" defTabSz="711200">
            <a:lnSpc>
              <a:spcPct val="90000"/>
            </a:lnSpc>
            <a:spcBef>
              <a:spcPct val="0"/>
            </a:spcBef>
            <a:spcAft>
              <a:spcPct val="15000"/>
            </a:spcAft>
            <a:buNone/>
          </a:pPr>
          <a:endParaRPr lang="en-AU" sz="1600" kern="1200" dirty="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a:ea typeface="+mn-ea"/>
            <a:cs typeface="+mn-cs"/>
          </a:endParaRPr>
        </a:p>
      </dgm:t>
    </dgm:pt>
    <dgm:pt modelId="{F5B0ED35-A243-42B6-952B-CFB2222F1A0D}" type="parTrans" cxnId="{A1E6A16B-C8D9-4718-8161-45AF5AC347C4}">
      <dgm:prSet/>
      <dgm:spPr/>
      <dgm:t>
        <a:bodyPr/>
        <a:lstStyle/>
        <a:p>
          <a:endParaRPr lang="en-AU"/>
        </a:p>
      </dgm:t>
    </dgm:pt>
    <dgm:pt modelId="{084432D0-E219-4939-979D-3F8B0692A259}" type="sibTrans" cxnId="{A1E6A16B-C8D9-4718-8161-45AF5AC347C4}">
      <dgm:prSet/>
      <dgm:spPr/>
      <dgm:t>
        <a:bodyPr/>
        <a:lstStyle/>
        <a:p>
          <a:endParaRPr lang="en-AU"/>
        </a:p>
      </dgm:t>
    </dgm:pt>
    <dgm:pt modelId="{77241669-FB86-401E-8522-33D47B687DF8}">
      <dgm:prSet custT="1"/>
      <dgm:spPr/>
      <dgm:t>
        <a:bodyPr lIns="54000" rIns="54000"/>
        <a:lstStyle/>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IT Data / Physical records security plan</a:t>
          </a:r>
        </a:p>
      </dgm:t>
    </dgm:pt>
    <dgm:pt modelId="{43BE2755-6EE6-4A05-BE12-33DEAB76BFB4}" type="parTrans" cxnId="{59BF6805-9E85-4346-954A-43AC751E874B}">
      <dgm:prSet/>
      <dgm:spPr/>
      <dgm:t>
        <a:bodyPr/>
        <a:lstStyle/>
        <a:p>
          <a:endParaRPr lang="en-AU"/>
        </a:p>
      </dgm:t>
    </dgm:pt>
    <dgm:pt modelId="{6AB10788-D980-4657-AD88-9DA2E8B47D46}" type="sibTrans" cxnId="{59BF6805-9E85-4346-954A-43AC751E874B}">
      <dgm:prSet/>
      <dgm:spPr/>
      <dgm:t>
        <a:bodyPr/>
        <a:lstStyle/>
        <a:p>
          <a:endParaRPr lang="en-AU"/>
        </a:p>
      </dgm:t>
    </dgm:pt>
    <dgm:pt modelId="{A01F6712-5BEF-466F-AE33-5B489091EE78}">
      <dgm:prSet custT="1"/>
      <dgm:spPr/>
      <dgm:t>
        <a:bodyPr lIns="36000" rIns="108000"/>
        <a:lstStyle/>
        <a:p>
          <a:pPr marL="171450" lvl="1" indent="0" algn="ctr" defTabSz="711200">
            <a:lnSpc>
              <a:spcPct val="90000"/>
            </a:lnSpc>
            <a:spcBef>
              <a:spcPct val="0"/>
            </a:spcBef>
            <a:spcAft>
              <a:spcPct val="15000"/>
            </a:spcAft>
            <a:buNone/>
          </a:pPr>
          <a:r>
            <a:rPr lang="en-AU" sz="1600" kern="1200" dirty="0">
              <a:effectLst>
                <a:outerShdw blurRad="38100" dist="38100" dir="2700000" algn="tl">
                  <a:srgbClr val="000000">
                    <a:alpha val="43137"/>
                  </a:srgbClr>
                </a:outerShdw>
              </a:effectLst>
              <a:latin typeface="Calibri" panose="020F0502020204030204"/>
              <a:ea typeface="+mn-ea"/>
              <a:cs typeface="+mn-cs"/>
            </a:rPr>
            <a:t>All staff working within prescribed ISE program areas are to be knowledgeable and confident regarding the legislation and changes to practice.</a:t>
          </a:r>
        </a:p>
      </dgm:t>
    </dgm:pt>
    <dgm:pt modelId="{3044FE77-0AFB-4955-8604-5B0E67B40D06}" type="parTrans" cxnId="{3F29B360-A5B7-4CD2-AB7D-B4B3EC4AE1D2}">
      <dgm:prSet/>
      <dgm:spPr/>
      <dgm:t>
        <a:bodyPr/>
        <a:lstStyle/>
        <a:p>
          <a:endParaRPr lang="en-AU"/>
        </a:p>
      </dgm:t>
    </dgm:pt>
    <dgm:pt modelId="{2E271500-F8CC-4436-8621-44004BE18335}" type="sibTrans" cxnId="{3F29B360-A5B7-4CD2-AB7D-B4B3EC4AE1D2}">
      <dgm:prSet/>
      <dgm:spPr/>
      <dgm:t>
        <a:bodyPr/>
        <a:lstStyle/>
        <a:p>
          <a:endParaRPr lang="en-AU"/>
        </a:p>
      </dgm:t>
    </dgm:pt>
    <dgm:pt modelId="{42385B89-3316-42C7-8903-8D95348D4405}">
      <dgm:prSet phldrT="[Text]" custT="1"/>
      <dgm:spPr/>
      <dgm:t>
        <a:bodyPr lIns="36000" rIns="108000"/>
        <a:lstStyle/>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Induction and training Plan for All Staff</a:t>
          </a:r>
        </a:p>
      </dgm:t>
    </dgm:pt>
    <dgm:pt modelId="{E4442FE6-8B95-4BE3-919D-D8374EA6B17C}" type="parTrans" cxnId="{5D3A56C4-E28F-4FE2-AFAD-21F767884ED3}">
      <dgm:prSet/>
      <dgm:spPr/>
      <dgm:t>
        <a:bodyPr/>
        <a:lstStyle/>
        <a:p>
          <a:endParaRPr lang="en-AU"/>
        </a:p>
      </dgm:t>
    </dgm:pt>
    <dgm:pt modelId="{FC3B5356-20CA-400D-A6C1-BC24EBBF0CD1}" type="sibTrans" cxnId="{5D3A56C4-E28F-4FE2-AFAD-21F767884ED3}">
      <dgm:prSet/>
      <dgm:spPr/>
      <dgm:t>
        <a:bodyPr/>
        <a:lstStyle/>
        <a:p>
          <a:endParaRPr lang="en-AU"/>
        </a:p>
      </dgm:t>
    </dgm:pt>
    <dgm:pt modelId="{E1643B0E-1C0E-4954-ADBA-413D3BA1AADF}">
      <dgm:prSet phldrT="[Text]" custT="1"/>
      <dgm:spPr/>
      <dgm:t>
        <a:bodyPr lIns="36000" rIns="108000"/>
        <a:lstStyle/>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Tailored training as required</a:t>
          </a:r>
        </a:p>
      </dgm:t>
    </dgm:pt>
    <dgm:pt modelId="{1971EA71-9DCE-4516-AEC8-8920936A0653}" type="parTrans" cxnId="{0A13798C-33E2-4232-9206-0FE99687A787}">
      <dgm:prSet/>
      <dgm:spPr/>
      <dgm:t>
        <a:bodyPr/>
        <a:lstStyle/>
        <a:p>
          <a:endParaRPr lang="en-AU"/>
        </a:p>
      </dgm:t>
    </dgm:pt>
    <dgm:pt modelId="{A11F7F2A-6A9C-45E6-B25C-F583F6C14D63}" type="sibTrans" cxnId="{0A13798C-33E2-4232-9206-0FE99687A787}">
      <dgm:prSet/>
      <dgm:spPr/>
      <dgm:t>
        <a:bodyPr/>
        <a:lstStyle/>
        <a:p>
          <a:endParaRPr lang="en-AU"/>
        </a:p>
      </dgm:t>
    </dgm:pt>
    <dgm:pt modelId="{ED398A27-BEE2-4DFA-9C51-8AD02C547D4E}">
      <dgm:prSet phldrT="[Text]" custT="1"/>
      <dgm:spPr/>
      <dgm:t>
        <a:bodyPr lIns="54000" rIns="54000"/>
        <a:lstStyle/>
        <a:p>
          <a:pPr algn="ctr">
            <a:buNone/>
          </a:pPr>
          <a:endParaRPr lang="en-AU" sz="1600" dirty="0">
            <a:effectLst>
              <a:outerShdw blurRad="38100" dist="38100" dir="2700000" algn="tl">
                <a:srgbClr val="000000">
                  <a:alpha val="43137"/>
                </a:srgbClr>
              </a:outerShdw>
            </a:effectLst>
          </a:endParaRPr>
        </a:p>
      </dgm:t>
    </dgm:pt>
    <dgm:pt modelId="{B7097522-AE21-423F-BDFD-FA414161FF67}" type="parTrans" cxnId="{47B7FA79-2DE6-4C68-8D31-C060052E7109}">
      <dgm:prSet/>
      <dgm:spPr/>
      <dgm:t>
        <a:bodyPr/>
        <a:lstStyle/>
        <a:p>
          <a:endParaRPr lang="en-AU"/>
        </a:p>
      </dgm:t>
    </dgm:pt>
    <dgm:pt modelId="{C5D2A825-3AD1-4877-A796-B0822F6E4E78}" type="sibTrans" cxnId="{47B7FA79-2DE6-4C68-8D31-C060052E7109}">
      <dgm:prSet/>
      <dgm:spPr/>
      <dgm:t>
        <a:bodyPr/>
        <a:lstStyle/>
        <a:p>
          <a:endParaRPr lang="en-AU"/>
        </a:p>
      </dgm:t>
    </dgm:pt>
    <dgm:pt modelId="{B44FA9CD-0393-4863-8916-4B808B8D9DB1}">
      <dgm:prSet custT="1"/>
      <dgm:spPr/>
      <dgm:t>
        <a:bodyPr lIns="54000" rIns="54000"/>
        <a:lstStyle/>
        <a:p>
          <a:pPr algn="ctr">
            <a:buNone/>
          </a:pPr>
          <a:endParaRPr lang="en-AU" sz="1600" kern="1200" dirty="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a:ea typeface="+mn-ea"/>
            <a:cs typeface="+mn-cs"/>
          </a:endParaRPr>
        </a:p>
      </dgm:t>
    </dgm:pt>
    <dgm:pt modelId="{683731C0-227C-4471-A82A-E1DF10BAD6A2}" type="parTrans" cxnId="{E28B60AF-96C0-4501-B405-B52BCAC15140}">
      <dgm:prSet/>
      <dgm:spPr/>
      <dgm:t>
        <a:bodyPr/>
        <a:lstStyle/>
        <a:p>
          <a:endParaRPr lang="en-AU"/>
        </a:p>
      </dgm:t>
    </dgm:pt>
    <dgm:pt modelId="{DB020878-A31E-47A7-A484-286B9E4E094F}" type="sibTrans" cxnId="{E28B60AF-96C0-4501-B405-B52BCAC15140}">
      <dgm:prSet/>
      <dgm:spPr/>
      <dgm:t>
        <a:bodyPr/>
        <a:lstStyle/>
        <a:p>
          <a:endParaRPr lang="en-AU"/>
        </a:p>
      </dgm:t>
    </dgm:pt>
    <dgm:pt modelId="{95F1A9E8-3994-42EE-B74B-B38653D40CBE}">
      <dgm:prSet custT="1"/>
      <dgm:spPr/>
      <dgm:t>
        <a:bodyPr lIns="54000" rIns="54000"/>
        <a:lstStyle/>
        <a:p>
          <a:pPr marL="171450" lvl="1" indent="0" algn="ctr" defTabSz="711200">
            <a:lnSpc>
              <a:spcPct val="90000"/>
            </a:lnSpc>
            <a:spcBef>
              <a:spcPct val="0"/>
            </a:spcBef>
            <a:spcAft>
              <a:spcPct val="15000"/>
            </a:spcAft>
            <a:buNone/>
          </a:pPr>
          <a:endParaRPr lang="en-AU" sz="1600" kern="1200" dirty="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a:ea typeface="+mn-ea"/>
            <a:cs typeface="+mn-cs"/>
          </a:endParaRPr>
        </a:p>
      </dgm:t>
    </dgm:pt>
    <dgm:pt modelId="{DEE21141-39DD-4252-BB48-2CD16352D130}" type="parTrans" cxnId="{595E7F5D-5EB4-44D0-A07C-AB943FE9D19E}">
      <dgm:prSet/>
      <dgm:spPr/>
      <dgm:t>
        <a:bodyPr/>
        <a:lstStyle/>
        <a:p>
          <a:endParaRPr lang="en-AU"/>
        </a:p>
      </dgm:t>
    </dgm:pt>
    <dgm:pt modelId="{3727FCCF-E49C-471E-89E0-E7C008D18525}" type="sibTrans" cxnId="{595E7F5D-5EB4-44D0-A07C-AB943FE9D19E}">
      <dgm:prSet/>
      <dgm:spPr/>
      <dgm:t>
        <a:bodyPr/>
        <a:lstStyle/>
        <a:p>
          <a:endParaRPr lang="en-AU"/>
        </a:p>
      </dgm:t>
    </dgm:pt>
    <dgm:pt modelId="{ADCDC0FE-93D0-4536-B928-6252983D6F6B}">
      <dgm:prSet phldrT="[Text]" custT="1"/>
      <dgm:spPr/>
      <dgm:t>
        <a:bodyPr lIns="36000" rIns="108000"/>
        <a:lstStyle/>
        <a:p>
          <a:pPr marL="171450" lvl="1" indent="0" algn="ctr" defTabSz="711200">
            <a:lnSpc>
              <a:spcPct val="90000"/>
            </a:lnSpc>
            <a:spcBef>
              <a:spcPct val="0"/>
            </a:spcBef>
            <a:spcAft>
              <a:spcPct val="15000"/>
            </a:spcAft>
            <a:buNone/>
          </a:pPr>
          <a:endParaRPr lang="en-AU" sz="1600" kern="1200" dirty="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a:ea typeface="+mn-ea"/>
            <a:cs typeface="+mn-cs"/>
          </a:endParaRPr>
        </a:p>
      </dgm:t>
    </dgm:pt>
    <dgm:pt modelId="{B9AA5678-BBC1-42F0-B93C-118670CCC3FC}" type="parTrans" cxnId="{5FEE009D-0A0F-4179-BB41-31C180F1F83C}">
      <dgm:prSet/>
      <dgm:spPr/>
      <dgm:t>
        <a:bodyPr/>
        <a:lstStyle/>
        <a:p>
          <a:endParaRPr lang="en-AU"/>
        </a:p>
      </dgm:t>
    </dgm:pt>
    <dgm:pt modelId="{C9567F79-81B6-4A61-B35E-B0F33C8DDD69}" type="sibTrans" cxnId="{5FEE009D-0A0F-4179-BB41-31C180F1F83C}">
      <dgm:prSet/>
      <dgm:spPr/>
      <dgm:t>
        <a:bodyPr/>
        <a:lstStyle/>
        <a:p>
          <a:endParaRPr lang="en-AU"/>
        </a:p>
      </dgm:t>
    </dgm:pt>
    <dgm:pt modelId="{E417893F-017C-46AE-85DD-645F90957095}">
      <dgm:prSet custT="1"/>
      <dgm:spPr/>
      <dgm:t>
        <a:bodyPr lIns="36000" rIns="108000"/>
        <a:lstStyle/>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Communication plan</a:t>
          </a:r>
        </a:p>
      </dgm:t>
    </dgm:pt>
    <dgm:pt modelId="{D4F29CB6-088F-4DF9-97E8-2331D26333C4}" type="parTrans" cxnId="{D97371E7-5DE3-4535-83D9-23ABFD4F0520}">
      <dgm:prSet/>
      <dgm:spPr/>
      <dgm:t>
        <a:bodyPr/>
        <a:lstStyle/>
        <a:p>
          <a:endParaRPr lang="en-AU"/>
        </a:p>
      </dgm:t>
    </dgm:pt>
    <dgm:pt modelId="{464E8469-3FC4-43B8-AE8C-79398408849A}" type="sibTrans" cxnId="{D97371E7-5DE3-4535-83D9-23ABFD4F0520}">
      <dgm:prSet/>
      <dgm:spPr/>
      <dgm:t>
        <a:bodyPr/>
        <a:lstStyle/>
        <a:p>
          <a:endParaRPr lang="en-AU"/>
        </a:p>
      </dgm:t>
    </dgm:pt>
    <dgm:pt modelId="{9919193E-CFA5-41AF-8B34-0AED12809D3A}">
      <dgm:prSet custT="1"/>
      <dgm:spPr/>
      <dgm:t>
        <a:bodyPr lIns="36000" rIns="108000"/>
        <a:lstStyle/>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Governance structure</a:t>
          </a:r>
        </a:p>
      </dgm:t>
    </dgm:pt>
    <dgm:pt modelId="{E8A77617-079B-4ED0-AC25-36E6D0B204F6}" type="parTrans" cxnId="{18E0CD08-3C23-407C-AC42-41A22C1331AB}">
      <dgm:prSet/>
      <dgm:spPr/>
      <dgm:t>
        <a:bodyPr/>
        <a:lstStyle/>
        <a:p>
          <a:endParaRPr lang="en-AU"/>
        </a:p>
      </dgm:t>
    </dgm:pt>
    <dgm:pt modelId="{E0C4CBE0-2BD5-4A39-A193-470375D033CE}" type="sibTrans" cxnId="{18E0CD08-3C23-407C-AC42-41A22C1331AB}">
      <dgm:prSet/>
      <dgm:spPr/>
      <dgm:t>
        <a:bodyPr/>
        <a:lstStyle/>
        <a:p>
          <a:endParaRPr lang="en-AU"/>
        </a:p>
      </dgm:t>
    </dgm:pt>
    <dgm:pt modelId="{48B79F27-D6B3-4DD8-8A37-F6BC530DA2F1}">
      <dgm:prSet custT="1"/>
      <dgm:spPr/>
      <dgm:t>
        <a:bodyPr lIns="36000" rIns="108000"/>
        <a:lstStyle/>
        <a:p>
          <a:pPr marL="171450" lvl="1" indent="0" algn="ctr" defTabSz="711200">
            <a:lnSpc>
              <a:spcPct val="90000"/>
            </a:lnSpc>
            <a:spcBef>
              <a:spcPct val="0"/>
            </a:spcBef>
            <a:spcAft>
              <a:spcPct val="15000"/>
            </a:spcAft>
            <a:buNone/>
          </a:pPr>
          <a:endParaRPr lang="en-AU" sz="1600" kern="1200" dirty="0">
            <a:effectLst>
              <a:outerShdw blurRad="38100" dist="38100" dir="2700000" algn="tl">
                <a:srgbClr val="000000">
                  <a:alpha val="43137"/>
                </a:srgbClr>
              </a:outerShdw>
            </a:effectLst>
            <a:latin typeface="Calibri" panose="020F0502020204030204"/>
            <a:ea typeface="+mn-ea"/>
            <a:cs typeface="+mn-cs"/>
          </a:endParaRPr>
        </a:p>
      </dgm:t>
    </dgm:pt>
    <dgm:pt modelId="{0FA54123-FC2D-46DE-84F2-98572E0DAFC3}" type="parTrans" cxnId="{88D9026A-078B-45B6-A0DE-A48A2C72BFBA}">
      <dgm:prSet/>
      <dgm:spPr/>
      <dgm:t>
        <a:bodyPr/>
        <a:lstStyle/>
        <a:p>
          <a:endParaRPr lang="en-AU"/>
        </a:p>
      </dgm:t>
    </dgm:pt>
    <dgm:pt modelId="{7C37D88F-9116-4A11-A231-610C87524BF9}" type="sibTrans" cxnId="{88D9026A-078B-45B6-A0DE-A48A2C72BFBA}">
      <dgm:prSet/>
      <dgm:spPr/>
      <dgm:t>
        <a:bodyPr/>
        <a:lstStyle/>
        <a:p>
          <a:endParaRPr lang="en-AU"/>
        </a:p>
      </dgm:t>
    </dgm:pt>
    <dgm:pt modelId="{3F8941ED-292B-4EB9-8D2E-5EC95CACA1AB}" type="pres">
      <dgm:prSet presAssocID="{94E39DC3-5771-48BA-B9D6-09297FFF6941}" presName="Name0" presStyleCnt="0">
        <dgm:presLayoutVars>
          <dgm:dir/>
          <dgm:animLvl val="lvl"/>
          <dgm:resizeHandles val="exact"/>
        </dgm:presLayoutVars>
      </dgm:prSet>
      <dgm:spPr/>
    </dgm:pt>
    <dgm:pt modelId="{D9100B1F-4F94-4461-AA2C-22AE09D7DC73}" type="pres">
      <dgm:prSet presAssocID="{4F27FFF8-6C95-4AD5-9647-7C253F3D0E51}" presName="composite" presStyleCnt="0"/>
      <dgm:spPr/>
    </dgm:pt>
    <dgm:pt modelId="{9F15561D-161B-45A7-B001-F3ECD9942D5A}" type="pres">
      <dgm:prSet presAssocID="{4F27FFF8-6C95-4AD5-9647-7C253F3D0E51}" presName="parTx" presStyleLbl="alignNode1" presStyleIdx="0" presStyleCnt="5">
        <dgm:presLayoutVars>
          <dgm:chMax val="0"/>
          <dgm:chPref val="0"/>
          <dgm:bulletEnabled val="1"/>
        </dgm:presLayoutVars>
      </dgm:prSet>
      <dgm:spPr/>
    </dgm:pt>
    <dgm:pt modelId="{0BBB0885-AD0E-4F62-B595-BFC3A35F5CEF}" type="pres">
      <dgm:prSet presAssocID="{4F27FFF8-6C95-4AD5-9647-7C253F3D0E51}" presName="desTx" presStyleLbl="alignAccFollowNode1" presStyleIdx="0" presStyleCnt="5">
        <dgm:presLayoutVars>
          <dgm:bulletEnabled val="1"/>
        </dgm:presLayoutVars>
      </dgm:prSet>
      <dgm:spPr/>
    </dgm:pt>
    <dgm:pt modelId="{CA462200-60AD-41A0-BBDD-6E7D08C945F4}" type="pres">
      <dgm:prSet presAssocID="{38D8D0A7-4F3E-48ED-BE29-AA4C9E248608}" presName="space" presStyleCnt="0"/>
      <dgm:spPr/>
    </dgm:pt>
    <dgm:pt modelId="{09A15E1B-A3E0-407B-A3F0-366F7985CFED}" type="pres">
      <dgm:prSet presAssocID="{A8811BFC-81D7-4C15-81D7-BDBC4B1B8865}" presName="composite" presStyleCnt="0"/>
      <dgm:spPr/>
    </dgm:pt>
    <dgm:pt modelId="{C0FD4755-D87B-4701-B0EB-1311D569819E}" type="pres">
      <dgm:prSet presAssocID="{A8811BFC-81D7-4C15-81D7-BDBC4B1B8865}" presName="parTx" presStyleLbl="alignNode1" presStyleIdx="1" presStyleCnt="5">
        <dgm:presLayoutVars>
          <dgm:chMax val="0"/>
          <dgm:chPref val="0"/>
          <dgm:bulletEnabled val="1"/>
        </dgm:presLayoutVars>
      </dgm:prSet>
      <dgm:spPr/>
    </dgm:pt>
    <dgm:pt modelId="{2C4D9FC7-E407-430B-8D26-135EC01829C4}" type="pres">
      <dgm:prSet presAssocID="{A8811BFC-81D7-4C15-81D7-BDBC4B1B8865}" presName="desTx" presStyleLbl="alignAccFollowNode1" presStyleIdx="1" presStyleCnt="5">
        <dgm:presLayoutVars>
          <dgm:bulletEnabled val="1"/>
        </dgm:presLayoutVars>
      </dgm:prSet>
      <dgm:spPr/>
    </dgm:pt>
    <dgm:pt modelId="{F9C73F7F-3AA9-4B28-BF7E-2C08425D06ED}" type="pres">
      <dgm:prSet presAssocID="{6B5A54EE-54A6-40E8-871D-7E78A4104873}" presName="space" presStyleCnt="0"/>
      <dgm:spPr/>
    </dgm:pt>
    <dgm:pt modelId="{B6799D66-4A9F-4A25-ADA3-9A56C8AE8612}" type="pres">
      <dgm:prSet presAssocID="{3B16E37C-991D-428F-8B25-A923597C5CC6}" presName="composite" presStyleCnt="0"/>
      <dgm:spPr/>
    </dgm:pt>
    <dgm:pt modelId="{3F7BA226-BCD9-4087-A1B8-B3A57389F1CD}" type="pres">
      <dgm:prSet presAssocID="{3B16E37C-991D-428F-8B25-A923597C5CC6}" presName="parTx" presStyleLbl="alignNode1" presStyleIdx="2" presStyleCnt="5">
        <dgm:presLayoutVars>
          <dgm:chMax val="0"/>
          <dgm:chPref val="0"/>
          <dgm:bulletEnabled val="1"/>
        </dgm:presLayoutVars>
      </dgm:prSet>
      <dgm:spPr/>
    </dgm:pt>
    <dgm:pt modelId="{26DA5DD3-4A11-4158-A62F-697C88A2620B}" type="pres">
      <dgm:prSet presAssocID="{3B16E37C-991D-428F-8B25-A923597C5CC6}" presName="desTx" presStyleLbl="alignAccFollowNode1" presStyleIdx="2" presStyleCnt="5">
        <dgm:presLayoutVars>
          <dgm:bulletEnabled val="1"/>
        </dgm:presLayoutVars>
      </dgm:prSet>
      <dgm:spPr/>
    </dgm:pt>
    <dgm:pt modelId="{E4AE7806-160B-4FF8-99FC-2FC6E1E0A923}" type="pres">
      <dgm:prSet presAssocID="{A6DE8CB4-73A8-4E1A-A020-5F02DF1144FD}" presName="space" presStyleCnt="0"/>
      <dgm:spPr/>
    </dgm:pt>
    <dgm:pt modelId="{43C05947-33A8-442D-9EB8-A4654C079E33}" type="pres">
      <dgm:prSet presAssocID="{24078504-D84F-480C-968A-6FE14FD291ED}" presName="composite" presStyleCnt="0"/>
      <dgm:spPr/>
    </dgm:pt>
    <dgm:pt modelId="{E2CA97C0-E9B1-4A44-B713-B58A80F9BABB}" type="pres">
      <dgm:prSet presAssocID="{24078504-D84F-480C-968A-6FE14FD291ED}" presName="parTx" presStyleLbl="alignNode1" presStyleIdx="3" presStyleCnt="5">
        <dgm:presLayoutVars>
          <dgm:chMax val="0"/>
          <dgm:chPref val="0"/>
          <dgm:bulletEnabled val="1"/>
        </dgm:presLayoutVars>
      </dgm:prSet>
      <dgm:spPr/>
    </dgm:pt>
    <dgm:pt modelId="{05920A73-08A1-4494-8D6B-D5C711D5F58B}" type="pres">
      <dgm:prSet presAssocID="{24078504-D84F-480C-968A-6FE14FD291ED}" presName="desTx" presStyleLbl="alignAccFollowNode1" presStyleIdx="3" presStyleCnt="5">
        <dgm:presLayoutVars>
          <dgm:bulletEnabled val="1"/>
        </dgm:presLayoutVars>
      </dgm:prSet>
      <dgm:spPr/>
    </dgm:pt>
    <dgm:pt modelId="{F5D2F1B4-03E2-4283-B178-D27CAD0D44B3}" type="pres">
      <dgm:prSet presAssocID="{D2497CC3-7ACA-41A4-A9A5-766E0C2D2980}" presName="space" presStyleCnt="0"/>
      <dgm:spPr/>
    </dgm:pt>
    <dgm:pt modelId="{C5B9E14F-2CD1-4EEE-A341-0946345D2815}" type="pres">
      <dgm:prSet presAssocID="{71BDD5F4-8477-4587-8610-CE4FA229CD84}" presName="composite" presStyleCnt="0"/>
      <dgm:spPr/>
    </dgm:pt>
    <dgm:pt modelId="{B33D2772-CE92-4460-85BD-4ECB978238F5}" type="pres">
      <dgm:prSet presAssocID="{71BDD5F4-8477-4587-8610-CE4FA229CD84}" presName="parTx" presStyleLbl="alignNode1" presStyleIdx="4" presStyleCnt="5">
        <dgm:presLayoutVars>
          <dgm:chMax val="0"/>
          <dgm:chPref val="0"/>
          <dgm:bulletEnabled val="1"/>
        </dgm:presLayoutVars>
      </dgm:prSet>
      <dgm:spPr/>
    </dgm:pt>
    <dgm:pt modelId="{3F278621-8C33-47C7-8ABA-3CE3C167B7FC}" type="pres">
      <dgm:prSet presAssocID="{71BDD5F4-8477-4587-8610-CE4FA229CD84}" presName="desTx" presStyleLbl="alignAccFollowNode1" presStyleIdx="4" presStyleCnt="5">
        <dgm:presLayoutVars>
          <dgm:bulletEnabled val="1"/>
        </dgm:presLayoutVars>
      </dgm:prSet>
      <dgm:spPr/>
    </dgm:pt>
  </dgm:ptLst>
  <dgm:cxnLst>
    <dgm:cxn modelId="{59BF6805-9E85-4346-954A-43AC751E874B}" srcId="{3B16E37C-991D-428F-8B25-A923597C5CC6}" destId="{77241669-FB86-401E-8522-33D47B687DF8}" srcOrd="3" destOrd="0" parTransId="{43BE2755-6EE6-4A05-BE12-33DEAB76BFB4}" sibTransId="{6AB10788-D980-4657-AD88-9DA2E8B47D46}"/>
    <dgm:cxn modelId="{18E0CD08-3C23-407C-AC42-41A22C1331AB}" srcId="{24078504-D84F-480C-968A-6FE14FD291ED}" destId="{9919193E-CFA5-41AF-8B34-0AED12809D3A}" srcOrd="3" destOrd="0" parTransId="{E8A77617-079B-4ED0-AC25-36E6D0B204F6}" sibTransId="{E0C4CBE0-2BD5-4A39-A193-470375D033CE}"/>
    <dgm:cxn modelId="{BF06CE0C-45B7-4F90-A82E-4F78F6CEF1D8}" srcId="{4F27FFF8-6C95-4AD5-9647-7C253F3D0E51}" destId="{15E17E8A-AEED-4BB2-99E0-6ABE56105A03}" srcOrd="0" destOrd="0" parTransId="{7C0B93CD-C5BB-41A8-B5EF-58C1516D820C}" sibTransId="{E66EAABB-F3DB-4E9A-8C3B-8F5C575302AE}"/>
    <dgm:cxn modelId="{814A240D-4476-4F4E-9DB5-6AFC5F8A3D45}" type="presOf" srcId="{7B08109E-78D1-472D-8D78-CEFDB4ADA92F}" destId="{0BBB0885-AD0E-4F62-B595-BFC3A35F5CEF}" srcOrd="0" destOrd="6" presId="urn:microsoft.com/office/officeart/2005/8/layout/hList1"/>
    <dgm:cxn modelId="{4C1EBD1D-5663-4FA7-A29E-DD7F0F7904FE}" type="presOf" srcId="{9919193E-CFA5-41AF-8B34-0AED12809D3A}" destId="{05920A73-08A1-4494-8D6B-D5C711D5F58B}" srcOrd="0" destOrd="3" presId="urn:microsoft.com/office/officeart/2005/8/layout/hList1"/>
    <dgm:cxn modelId="{EF894E29-7C0C-44F6-8457-5E0495C9DE82}" type="presOf" srcId="{ED398A27-BEE2-4DFA-9C51-8AD02C547D4E}" destId="{0BBB0885-AD0E-4F62-B595-BFC3A35F5CEF}" srcOrd="0" destOrd="1" presId="urn:microsoft.com/office/officeart/2005/8/layout/hList1"/>
    <dgm:cxn modelId="{425FEE2C-8598-4358-8F01-93DEE84821BC}" type="presOf" srcId="{ADCDC0FE-93D0-4536-B928-6252983D6F6B}" destId="{3F278621-8C33-47C7-8ABA-3CE3C167B7FC}" srcOrd="0" destOrd="1" presId="urn:microsoft.com/office/officeart/2005/8/layout/hList1"/>
    <dgm:cxn modelId="{A3C0AC33-5A9E-432C-9771-8FD1224B880F}" type="presOf" srcId="{449E10E7-E981-40B3-AF5D-A2E00FE67548}" destId="{0BBB0885-AD0E-4F62-B595-BFC3A35F5CEF}" srcOrd="0" destOrd="3" presId="urn:microsoft.com/office/officeart/2005/8/layout/hList1"/>
    <dgm:cxn modelId="{D312EB33-1E05-4283-B7DB-CECEB4FC2E61}" srcId="{3B16E37C-991D-428F-8B25-A923597C5CC6}" destId="{ED8629F1-4E97-4CB0-BC22-43172F6DEDB8}" srcOrd="0" destOrd="0" parTransId="{6D2A74A2-56C2-49FF-804B-568C4FC2B41D}" sibTransId="{DC38575B-92C9-4649-B0C0-25619FC85C10}"/>
    <dgm:cxn modelId="{C8EC8B34-5D5A-4BE5-89C2-356FC3D23FB6}" srcId="{A8811BFC-81D7-4C15-81D7-BDBC4B1B8865}" destId="{6B164B33-AEA2-4C8A-92FD-4E5FBC065BB9}" srcOrd="2" destOrd="0" parTransId="{20AD1904-E8AE-4E12-9BA0-87A19C56794B}" sibTransId="{B8CB99BB-247F-4F1B-830A-D77FC90C0A53}"/>
    <dgm:cxn modelId="{81F9E634-6006-4271-A874-1188304B9726}" type="presOf" srcId="{6B164B33-AEA2-4C8A-92FD-4E5FBC065BB9}" destId="{2C4D9FC7-E407-430B-8D26-135EC01829C4}" srcOrd="0" destOrd="2" presId="urn:microsoft.com/office/officeart/2005/8/layout/hList1"/>
    <dgm:cxn modelId="{3F9DDF36-A460-4D95-A1F7-771C04A8DADB}" type="presOf" srcId="{94E39DC3-5771-48BA-B9D6-09297FFF6941}" destId="{3F8941ED-292B-4EB9-8D2E-5EC95CACA1AB}" srcOrd="0" destOrd="0" presId="urn:microsoft.com/office/officeart/2005/8/layout/hList1"/>
    <dgm:cxn modelId="{B8DA063B-D516-4924-83E4-0EADDCD5E99B}" type="presOf" srcId="{6FF277DA-5EA5-4DCC-AB8A-FB8F8C600B78}" destId="{0BBB0885-AD0E-4F62-B595-BFC3A35F5CEF}" srcOrd="0" destOrd="4" presId="urn:microsoft.com/office/officeart/2005/8/layout/hList1"/>
    <dgm:cxn modelId="{C2FBB840-D890-47A2-978D-B946E1956F67}" srcId="{4F27FFF8-6C95-4AD5-9647-7C253F3D0E51}" destId="{7B08109E-78D1-472D-8D78-CEFDB4ADA92F}" srcOrd="6" destOrd="0" parTransId="{D2AD061A-2266-4EB0-A64E-A79900F0D237}" sibTransId="{B22E752B-5AE0-49CE-B269-64C15C185701}"/>
    <dgm:cxn modelId="{1EC0765C-1BE6-4046-A776-0E47A6FDEEE3}" type="presOf" srcId="{A01F6712-5BEF-466F-AE33-5B489091EE78}" destId="{05920A73-08A1-4494-8D6B-D5C711D5F58B}" srcOrd="0" destOrd="0" presId="urn:microsoft.com/office/officeart/2005/8/layout/hList1"/>
    <dgm:cxn modelId="{595E7F5D-5EB4-44D0-A07C-AB943FE9D19E}" srcId="{3B16E37C-991D-428F-8B25-A923597C5CC6}" destId="{95F1A9E8-3994-42EE-B74B-B38653D40CBE}" srcOrd="1" destOrd="0" parTransId="{DEE21141-39DD-4252-BB48-2CD16352D130}" sibTransId="{3727FCCF-E49C-471E-89E0-E7C008D18525}"/>
    <dgm:cxn modelId="{3619165E-E502-44CF-8F38-4F841E5F9397}" type="presOf" srcId="{48B79F27-D6B3-4DD8-8A37-F6BC530DA2F1}" destId="{05920A73-08A1-4494-8D6B-D5C711D5F58B}" srcOrd="0" destOrd="1" presId="urn:microsoft.com/office/officeart/2005/8/layout/hList1"/>
    <dgm:cxn modelId="{3F29B360-A5B7-4CD2-AB7D-B4B3EC4AE1D2}" srcId="{24078504-D84F-480C-968A-6FE14FD291ED}" destId="{A01F6712-5BEF-466F-AE33-5B489091EE78}" srcOrd="0" destOrd="0" parTransId="{3044FE77-0AFB-4955-8604-5B0E67B40D06}" sibTransId="{2E271500-F8CC-4436-8621-44004BE18335}"/>
    <dgm:cxn modelId="{3508AB42-FE08-4210-BECC-12C55306329B}" srcId="{94E39DC3-5771-48BA-B9D6-09297FFF6941}" destId="{4F27FFF8-6C95-4AD5-9647-7C253F3D0E51}" srcOrd="0" destOrd="0" parTransId="{ED1D9250-FFA1-4532-BDC0-D70094B4CF30}" sibTransId="{38D8D0A7-4F3E-48ED-BE29-AA4C9E248608}"/>
    <dgm:cxn modelId="{60E79A44-5C23-46CE-BED6-0B1F33B14197}" type="presOf" srcId="{A8811BFC-81D7-4C15-81D7-BDBC4B1B8865}" destId="{C0FD4755-D87B-4701-B0EB-1311D569819E}" srcOrd="0" destOrd="0" presId="urn:microsoft.com/office/officeart/2005/8/layout/hList1"/>
    <dgm:cxn modelId="{4C218267-DFC0-46BB-BC4C-B16D13B40341}" srcId="{4F27FFF8-6C95-4AD5-9647-7C253F3D0E51}" destId="{BDF87284-4468-4E07-9B63-C3A9EE9F72F4}" srcOrd="5" destOrd="0" parTransId="{27FACDDC-D5FD-47D6-A453-A2DAF6C3376D}" sibTransId="{7FA3608F-DDE2-4B1B-9D36-254A9FCEE5A5}"/>
    <dgm:cxn modelId="{A7D8FC48-8B07-4236-908E-75D3226EC9D3}" type="presOf" srcId="{24078504-D84F-480C-968A-6FE14FD291ED}" destId="{E2CA97C0-E9B1-4A44-B713-B58A80F9BABB}" srcOrd="0" destOrd="0" presId="urn:microsoft.com/office/officeart/2005/8/layout/hList1"/>
    <dgm:cxn modelId="{88D9026A-078B-45B6-A0DE-A48A2C72BFBA}" srcId="{24078504-D84F-480C-968A-6FE14FD291ED}" destId="{48B79F27-D6B3-4DD8-8A37-F6BC530DA2F1}" srcOrd="1" destOrd="0" parTransId="{0FA54123-FC2D-46DE-84F2-98572E0DAFC3}" sibTransId="{7C37D88F-9116-4A11-A231-610C87524BF9}"/>
    <dgm:cxn modelId="{A1E6A16B-C8D9-4718-8161-45AF5AC347C4}" srcId="{3B16E37C-991D-428F-8B25-A923597C5CC6}" destId="{3CAB979D-330A-47E7-8465-79C1551A24C6}" srcOrd="4" destOrd="0" parTransId="{F5B0ED35-A243-42B6-952B-CFB2222F1A0D}" sibTransId="{084432D0-E219-4939-979D-3F8B0692A259}"/>
    <dgm:cxn modelId="{C9918F6C-FFD1-409E-962A-EB59738C6F22}" type="presOf" srcId="{E1643B0E-1C0E-4954-ADBA-413D3BA1AADF}" destId="{3F278621-8C33-47C7-8ABA-3CE3C167B7FC}" srcOrd="0" destOrd="3" presId="urn:microsoft.com/office/officeart/2005/8/layout/hList1"/>
    <dgm:cxn modelId="{C234356E-3B6B-4520-B20E-B31EA32E8774}" type="presOf" srcId="{25B0D921-2828-47C7-A43F-8687BD79C908}" destId="{2C4D9FC7-E407-430B-8D26-135EC01829C4}" srcOrd="0" destOrd="0" presId="urn:microsoft.com/office/officeart/2005/8/layout/hList1"/>
    <dgm:cxn modelId="{4CDE4A4F-4335-49A3-BF46-B6B28207080A}" type="presOf" srcId="{95F1A9E8-3994-42EE-B74B-B38653D40CBE}" destId="{26DA5DD3-4A11-4158-A62F-697C88A2620B}" srcOrd="0" destOrd="1" presId="urn:microsoft.com/office/officeart/2005/8/layout/hList1"/>
    <dgm:cxn modelId="{F55C5A53-853A-44AF-AC06-5D7C34B701DC}" srcId="{71BDD5F4-8477-4587-8610-CE4FA229CD84}" destId="{311604F5-953C-40C5-BAD6-0A379C0DE637}" srcOrd="0" destOrd="0" parTransId="{DFBFA877-9058-4AF6-A7B9-D679FA0C0FC0}" sibTransId="{C33BCBA4-F766-402C-B74C-EC9DA4298DD7}"/>
    <dgm:cxn modelId="{47B7FA79-2DE6-4C68-8D31-C060052E7109}" srcId="{4F27FFF8-6C95-4AD5-9647-7C253F3D0E51}" destId="{ED398A27-BEE2-4DFA-9C51-8AD02C547D4E}" srcOrd="1" destOrd="0" parTransId="{B7097522-AE21-423F-BDFD-FA414161FF67}" sibTransId="{C5D2A825-3AD1-4877-A796-B0822F6E4E78}"/>
    <dgm:cxn modelId="{8C6AC57B-F72C-4335-AA80-7C1772DB82D0}" type="presOf" srcId="{ED8629F1-4E97-4CB0-BC22-43172F6DEDB8}" destId="{26DA5DD3-4A11-4158-A62F-697C88A2620B}" srcOrd="0" destOrd="0" presId="urn:microsoft.com/office/officeart/2005/8/layout/hList1"/>
    <dgm:cxn modelId="{A1D94A81-50CF-4A13-A2A2-93723C243D96}" type="presOf" srcId="{71BDD5F4-8477-4587-8610-CE4FA229CD84}" destId="{B33D2772-CE92-4460-85BD-4ECB978238F5}" srcOrd="0" destOrd="0" presId="urn:microsoft.com/office/officeart/2005/8/layout/hList1"/>
    <dgm:cxn modelId="{0250AC82-25C4-4449-AF07-89FCC6A5612E}" type="presOf" srcId="{2D3046F1-7A87-4CE9-938A-D55EA1707BBC}" destId="{2C4D9FC7-E407-430B-8D26-135EC01829C4}" srcOrd="0" destOrd="3" presId="urn:microsoft.com/office/officeart/2005/8/layout/hList1"/>
    <dgm:cxn modelId="{241E158B-015C-4421-A61B-74F3278C59E9}" type="presOf" srcId="{311604F5-953C-40C5-BAD6-0A379C0DE637}" destId="{3F278621-8C33-47C7-8ABA-3CE3C167B7FC}" srcOrd="0" destOrd="0" presId="urn:microsoft.com/office/officeart/2005/8/layout/hList1"/>
    <dgm:cxn modelId="{0A13798C-33E2-4232-9206-0FE99687A787}" srcId="{71BDD5F4-8477-4587-8610-CE4FA229CD84}" destId="{E1643B0E-1C0E-4954-ADBA-413D3BA1AADF}" srcOrd="3" destOrd="0" parTransId="{1971EA71-9DCE-4516-AEC8-8920936A0653}" sibTransId="{A11F7F2A-6A9C-45E6-B25C-F583F6C14D63}"/>
    <dgm:cxn modelId="{7938978D-45BC-4E32-9ADF-047434BD531D}" type="presOf" srcId="{3B16E37C-991D-428F-8B25-A923597C5CC6}" destId="{3F7BA226-BCD9-4087-A1B8-B3A57389F1CD}" srcOrd="0" destOrd="0" presId="urn:microsoft.com/office/officeart/2005/8/layout/hList1"/>
    <dgm:cxn modelId="{1F53928F-DEA6-41C1-B49D-5CCBD756BBCF}" type="presOf" srcId="{3CAB979D-330A-47E7-8465-79C1551A24C6}" destId="{26DA5DD3-4A11-4158-A62F-697C88A2620B}" srcOrd="0" destOrd="4" presId="urn:microsoft.com/office/officeart/2005/8/layout/hList1"/>
    <dgm:cxn modelId="{5FEE009D-0A0F-4179-BB41-31C180F1F83C}" srcId="{71BDD5F4-8477-4587-8610-CE4FA229CD84}" destId="{ADCDC0FE-93D0-4536-B928-6252983D6F6B}" srcOrd="1" destOrd="0" parTransId="{B9AA5678-BBC1-42F0-B93C-118670CCC3FC}" sibTransId="{C9567F79-81B6-4A61-B35E-B0F33C8DDD69}"/>
    <dgm:cxn modelId="{ED0A9CA3-88D0-4FD9-B5EE-9411900264CA}" type="presOf" srcId="{E417893F-017C-46AE-85DD-645F90957095}" destId="{05920A73-08A1-4494-8D6B-D5C711D5F58B}" srcOrd="0" destOrd="2" presId="urn:microsoft.com/office/officeart/2005/8/layout/hList1"/>
    <dgm:cxn modelId="{545F95AC-B12B-4556-ADA1-3A8A6887FC89}" srcId="{3B16E37C-991D-428F-8B25-A923597C5CC6}" destId="{B2808ADD-0144-42A2-A6A1-A2C5EB20B06D}" srcOrd="2" destOrd="0" parTransId="{15DF258B-1983-4A27-838F-C2E861D90DF2}" sibTransId="{5A74B57A-8D1E-49D8-B942-BABEF85A65A2}"/>
    <dgm:cxn modelId="{AD5524AD-F9E1-406B-9E1D-F565134DFA46}" srcId="{94E39DC3-5771-48BA-B9D6-09297FFF6941}" destId="{71BDD5F4-8477-4587-8610-CE4FA229CD84}" srcOrd="4" destOrd="0" parTransId="{6E5A86EA-2A31-4C98-84EA-D67206C831A3}" sibTransId="{A9FE9C28-8A19-4A30-8F39-2CD87CE1A4B5}"/>
    <dgm:cxn modelId="{E28B60AF-96C0-4501-B405-B52BCAC15140}" srcId="{A8811BFC-81D7-4C15-81D7-BDBC4B1B8865}" destId="{B44FA9CD-0393-4863-8916-4B808B8D9DB1}" srcOrd="1" destOrd="0" parTransId="{683731C0-227C-4471-A82A-E1DF10BAD6A2}" sibTransId="{DB020878-A31E-47A7-A484-286B9E4E094F}"/>
    <dgm:cxn modelId="{CDAA15B2-C518-43E8-9947-C51A954A5EF5}" srcId="{94E39DC3-5771-48BA-B9D6-09297FFF6941}" destId="{24078504-D84F-480C-968A-6FE14FD291ED}" srcOrd="3" destOrd="0" parTransId="{F7CE5383-1DCB-4164-BB21-D398C8126AF8}" sibTransId="{D2497CC3-7ACA-41A4-A9A5-766E0C2D2980}"/>
    <dgm:cxn modelId="{5CB3BAB5-03FE-476D-AB98-62C930168353}" srcId="{A8811BFC-81D7-4C15-81D7-BDBC4B1B8865}" destId="{25B0D921-2828-47C7-A43F-8687BD79C908}" srcOrd="0" destOrd="0" parTransId="{A6797DB9-EBB1-4DB5-A407-E884093051D7}" sibTransId="{73975C39-29A9-4611-A661-D799AD44C823}"/>
    <dgm:cxn modelId="{DFFE74BB-6D92-498C-A098-1A3E8E58C0B5}" type="presOf" srcId="{FC4D448E-4DEB-4D57-947F-FD9681386DF4}" destId="{0BBB0885-AD0E-4F62-B595-BFC3A35F5CEF}" srcOrd="0" destOrd="2" presId="urn:microsoft.com/office/officeart/2005/8/layout/hList1"/>
    <dgm:cxn modelId="{3052CBBB-E2FD-415A-8E8F-6EB619447CAA}" type="presOf" srcId="{15E17E8A-AEED-4BB2-99E0-6ABE56105A03}" destId="{0BBB0885-AD0E-4F62-B595-BFC3A35F5CEF}" srcOrd="0" destOrd="0" presId="urn:microsoft.com/office/officeart/2005/8/layout/hList1"/>
    <dgm:cxn modelId="{29476FBF-F851-47CD-9523-D918236EFCB9}" srcId="{A8811BFC-81D7-4C15-81D7-BDBC4B1B8865}" destId="{05DD524A-6666-445A-B1AA-C1F11567353A}" srcOrd="4" destOrd="0" parTransId="{5FEB865B-7732-4BCD-823D-1D613CBA6C02}" sibTransId="{0C19A8E3-DD10-4013-84E0-E031D242BDA4}"/>
    <dgm:cxn modelId="{5D3A56C4-E28F-4FE2-AFAD-21F767884ED3}" srcId="{71BDD5F4-8477-4587-8610-CE4FA229CD84}" destId="{42385B89-3316-42C7-8903-8D95348D4405}" srcOrd="2" destOrd="0" parTransId="{E4442FE6-8B95-4BE3-919D-D8374EA6B17C}" sibTransId="{FC3B5356-20CA-400D-A6C1-BC24EBBF0CD1}"/>
    <dgm:cxn modelId="{670A01CB-AA65-45D2-9E1A-98D4767E4816}" srcId="{94E39DC3-5771-48BA-B9D6-09297FFF6941}" destId="{3B16E37C-991D-428F-8B25-A923597C5CC6}" srcOrd="2" destOrd="0" parTransId="{1D9F0BEC-6C30-4B26-A3AB-0196B2C6DBC7}" sibTransId="{A6DE8CB4-73A8-4E1A-A020-5F02DF1144FD}"/>
    <dgm:cxn modelId="{514FC4D5-AE9B-4BDC-A378-0ED15C60B3B4}" srcId="{4F27FFF8-6C95-4AD5-9647-7C253F3D0E51}" destId="{FC4D448E-4DEB-4D57-947F-FD9681386DF4}" srcOrd="2" destOrd="0" parTransId="{44C9892C-F4FF-4B1C-817A-616FC529497F}" sibTransId="{04C89637-2E2C-4A21-8D68-3473EBBE7DAB}"/>
    <dgm:cxn modelId="{8E2927D6-53D5-43DF-9181-03851FB8FAA7}" type="presOf" srcId="{77241669-FB86-401E-8522-33D47B687DF8}" destId="{26DA5DD3-4A11-4158-A62F-697C88A2620B}" srcOrd="0" destOrd="3" presId="urn:microsoft.com/office/officeart/2005/8/layout/hList1"/>
    <dgm:cxn modelId="{4DBA5AD9-E2CA-4CAE-98C9-FF09CA331E6D}" type="presOf" srcId="{4F27FFF8-6C95-4AD5-9647-7C253F3D0E51}" destId="{9F15561D-161B-45A7-B001-F3ECD9942D5A}" srcOrd="0" destOrd="0" presId="urn:microsoft.com/office/officeart/2005/8/layout/hList1"/>
    <dgm:cxn modelId="{30B4CCE0-D5C6-4415-A2DF-9BD6CD33BC4C}" srcId="{94E39DC3-5771-48BA-B9D6-09297FFF6941}" destId="{A8811BFC-81D7-4C15-81D7-BDBC4B1B8865}" srcOrd="1" destOrd="0" parTransId="{9DC3420B-BE6D-4A21-9A88-64EF0197EC53}" sibTransId="{6B5A54EE-54A6-40E8-871D-7E78A4104873}"/>
    <dgm:cxn modelId="{F28CF9E6-5089-4F84-B4FA-291DEB9E9DE4}" type="presOf" srcId="{B44FA9CD-0393-4863-8916-4B808B8D9DB1}" destId="{2C4D9FC7-E407-430B-8D26-135EC01829C4}" srcOrd="0" destOrd="1" presId="urn:microsoft.com/office/officeart/2005/8/layout/hList1"/>
    <dgm:cxn modelId="{8ECA02E7-7584-43B8-9A5E-E6E6FB825772}" type="presOf" srcId="{05DD524A-6666-445A-B1AA-C1F11567353A}" destId="{2C4D9FC7-E407-430B-8D26-135EC01829C4}" srcOrd="0" destOrd="4" presId="urn:microsoft.com/office/officeart/2005/8/layout/hList1"/>
    <dgm:cxn modelId="{D97371E7-5DE3-4535-83D9-23ABFD4F0520}" srcId="{24078504-D84F-480C-968A-6FE14FD291ED}" destId="{E417893F-017C-46AE-85DD-645F90957095}" srcOrd="2" destOrd="0" parTransId="{D4F29CB6-088F-4DF9-97E8-2331D26333C4}" sibTransId="{464E8469-3FC4-43B8-AE8C-79398408849A}"/>
    <dgm:cxn modelId="{876483EB-1296-4EDF-A73D-78960966BF82}" type="presOf" srcId="{42385B89-3316-42C7-8903-8D95348D4405}" destId="{3F278621-8C33-47C7-8ABA-3CE3C167B7FC}" srcOrd="0" destOrd="2" presId="urn:microsoft.com/office/officeart/2005/8/layout/hList1"/>
    <dgm:cxn modelId="{8E3FACF1-7897-45F9-B4E7-9B0748EA4BFE}" type="presOf" srcId="{B2808ADD-0144-42A2-A6A1-A2C5EB20B06D}" destId="{26DA5DD3-4A11-4158-A62F-697C88A2620B}" srcOrd="0" destOrd="2" presId="urn:microsoft.com/office/officeart/2005/8/layout/hList1"/>
    <dgm:cxn modelId="{9279C8F6-DEEE-4D91-BD82-5A83766CC67B}" srcId="{A8811BFC-81D7-4C15-81D7-BDBC4B1B8865}" destId="{2D3046F1-7A87-4CE9-938A-D55EA1707BBC}" srcOrd="3" destOrd="0" parTransId="{E2B5C4C9-796C-4C56-9C83-5A98E63D023D}" sibTransId="{2E47DC8B-CFB8-4968-A427-FEAE0441E02D}"/>
    <dgm:cxn modelId="{D948B2F7-02D4-4D88-A3BC-C17C861616CD}" srcId="{4F27FFF8-6C95-4AD5-9647-7C253F3D0E51}" destId="{449E10E7-E981-40B3-AF5D-A2E00FE67548}" srcOrd="3" destOrd="0" parTransId="{C4076C60-5044-4BBA-A0C9-2E7D1D087D6F}" sibTransId="{1A7D6DE4-1A26-437E-A0BC-B6120C6D745B}"/>
    <dgm:cxn modelId="{41A4D0F8-04F5-45FE-8447-A858CE8F3B25}" type="presOf" srcId="{BDF87284-4468-4E07-9B63-C3A9EE9F72F4}" destId="{0BBB0885-AD0E-4F62-B595-BFC3A35F5CEF}" srcOrd="0" destOrd="5" presId="urn:microsoft.com/office/officeart/2005/8/layout/hList1"/>
    <dgm:cxn modelId="{4A136EFF-DA6A-4064-BF3A-709F3FA4A67B}" srcId="{4F27FFF8-6C95-4AD5-9647-7C253F3D0E51}" destId="{6FF277DA-5EA5-4DCC-AB8A-FB8F8C600B78}" srcOrd="4" destOrd="0" parTransId="{276B3779-9665-4B39-9639-C5FE3747C272}" sibTransId="{E28787CC-DA9A-469F-AAF0-28F10280AC29}"/>
    <dgm:cxn modelId="{66063D8A-4336-464A-87D4-9592F2B73131}" type="presParOf" srcId="{3F8941ED-292B-4EB9-8D2E-5EC95CACA1AB}" destId="{D9100B1F-4F94-4461-AA2C-22AE09D7DC73}" srcOrd="0" destOrd="0" presId="urn:microsoft.com/office/officeart/2005/8/layout/hList1"/>
    <dgm:cxn modelId="{B281E22B-3540-481F-9791-A0A6F72FBCEB}" type="presParOf" srcId="{D9100B1F-4F94-4461-AA2C-22AE09D7DC73}" destId="{9F15561D-161B-45A7-B001-F3ECD9942D5A}" srcOrd="0" destOrd="0" presId="urn:microsoft.com/office/officeart/2005/8/layout/hList1"/>
    <dgm:cxn modelId="{05E09206-FBEC-4A5F-B52F-8E11E5015D4B}" type="presParOf" srcId="{D9100B1F-4F94-4461-AA2C-22AE09D7DC73}" destId="{0BBB0885-AD0E-4F62-B595-BFC3A35F5CEF}" srcOrd="1" destOrd="0" presId="urn:microsoft.com/office/officeart/2005/8/layout/hList1"/>
    <dgm:cxn modelId="{6D1189DD-3DDA-4F5D-B072-F16992021826}" type="presParOf" srcId="{3F8941ED-292B-4EB9-8D2E-5EC95CACA1AB}" destId="{CA462200-60AD-41A0-BBDD-6E7D08C945F4}" srcOrd="1" destOrd="0" presId="urn:microsoft.com/office/officeart/2005/8/layout/hList1"/>
    <dgm:cxn modelId="{FF61CF0F-CB11-4240-93B1-1A47B0845427}" type="presParOf" srcId="{3F8941ED-292B-4EB9-8D2E-5EC95CACA1AB}" destId="{09A15E1B-A3E0-407B-A3F0-366F7985CFED}" srcOrd="2" destOrd="0" presId="urn:microsoft.com/office/officeart/2005/8/layout/hList1"/>
    <dgm:cxn modelId="{BD9E6D2A-BD8D-4E90-8BAA-B0D105073964}" type="presParOf" srcId="{09A15E1B-A3E0-407B-A3F0-366F7985CFED}" destId="{C0FD4755-D87B-4701-B0EB-1311D569819E}" srcOrd="0" destOrd="0" presId="urn:microsoft.com/office/officeart/2005/8/layout/hList1"/>
    <dgm:cxn modelId="{5637244B-22C2-42BE-82D1-41684B318DB0}" type="presParOf" srcId="{09A15E1B-A3E0-407B-A3F0-366F7985CFED}" destId="{2C4D9FC7-E407-430B-8D26-135EC01829C4}" srcOrd="1" destOrd="0" presId="urn:microsoft.com/office/officeart/2005/8/layout/hList1"/>
    <dgm:cxn modelId="{B2CB3BB8-1FBC-4A6B-B466-A747AF360D54}" type="presParOf" srcId="{3F8941ED-292B-4EB9-8D2E-5EC95CACA1AB}" destId="{F9C73F7F-3AA9-4B28-BF7E-2C08425D06ED}" srcOrd="3" destOrd="0" presId="urn:microsoft.com/office/officeart/2005/8/layout/hList1"/>
    <dgm:cxn modelId="{D8530D9E-AA13-40A2-AA0D-2283CDA5AAFD}" type="presParOf" srcId="{3F8941ED-292B-4EB9-8D2E-5EC95CACA1AB}" destId="{B6799D66-4A9F-4A25-ADA3-9A56C8AE8612}" srcOrd="4" destOrd="0" presId="urn:microsoft.com/office/officeart/2005/8/layout/hList1"/>
    <dgm:cxn modelId="{CC6C82B9-CF35-42BA-BA3E-68D20D4959A8}" type="presParOf" srcId="{B6799D66-4A9F-4A25-ADA3-9A56C8AE8612}" destId="{3F7BA226-BCD9-4087-A1B8-B3A57389F1CD}" srcOrd="0" destOrd="0" presId="urn:microsoft.com/office/officeart/2005/8/layout/hList1"/>
    <dgm:cxn modelId="{567465C3-5C66-4167-ADE5-F66F069E3F50}" type="presParOf" srcId="{B6799D66-4A9F-4A25-ADA3-9A56C8AE8612}" destId="{26DA5DD3-4A11-4158-A62F-697C88A2620B}" srcOrd="1" destOrd="0" presId="urn:microsoft.com/office/officeart/2005/8/layout/hList1"/>
    <dgm:cxn modelId="{77EA2F8F-3206-40DB-9DF5-E96ECF3AAE5E}" type="presParOf" srcId="{3F8941ED-292B-4EB9-8D2E-5EC95CACA1AB}" destId="{E4AE7806-160B-4FF8-99FC-2FC6E1E0A923}" srcOrd="5" destOrd="0" presId="urn:microsoft.com/office/officeart/2005/8/layout/hList1"/>
    <dgm:cxn modelId="{0CADBBA2-EB02-426E-A8AB-1CEAD190B2B7}" type="presParOf" srcId="{3F8941ED-292B-4EB9-8D2E-5EC95CACA1AB}" destId="{43C05947-33A8-442D-9EB8-A4654C079E33}" srcOrd="6" destOrd="0" presId="urn:microsoft.com/office/officeart/2005/8/layout/hList1"/>
    <dgm:cxn modelId="{33DA9244-FB85-4527-A2CD-344686D5A141}" type="presParOf" srcId="{43C05947-33A8-442D-9EB8-A4654C079E33}" destId="{E2CA97C0-E9B1-4A44-B713-B58A80F9BABB}" srcOrd="0" destOrd="0" presId="urn:microsoft.com/office/officeart/2005/8/layout/hList1"/>
    <dgm:cxn modelId="{EB861E44-BF6F-49EF-9A69-71C546813336}" type="presParOf" srcId="{43C05947-33A8-442D-9EB8-A4654C079E33}" destId="{05920A73-08A1-4494-8D6B-D5C711D5F58B}" srcOrd="1" destOrd="0" presId="urn:microsoft.com/office/officeart/2005/8/layout/hList1"/>
    <dgm:cxn modelId="{F71ED805-F8A2-4594-86C5-97939F9FD0D8}" type="presParOf" srcId="{3F8941ED-292B-4EB9-8D2E-5EC95CACA1AB}" destId="{F5D2F1B4-03E2-4283-B178-D27CAD0D44B3}" srcOrd="7" destOrd="0" presId="urn:microsoft.com/office/officeart/2005/8/layout/hList1"/>
    <dgm:cxn modelId="{BFA563DC-22D4-4AA6-AD30-7492B407ECA2}" type="presParOf" srcId="{3F8941ED-292B-4EB9-8D2E-5EC95CACA1AB}" destId="{C5B9E14F-2CD1-4EEE-A341-0946345D2815}" srcOrd="8" destOrd="0" presId="urn:microsoft.com/office/officeart/2005/8/layout/hList1"/>
    <dgm:cxn modelId="{08F091E5-5702-400E-8A61-53B71027821F}" type="presParOf" srcId="{C5B9E14F-2CD1-4EEE-A341-0946345D2815}" destId="{B33D2772-CE92-4460-85BD-4ECB978238F5}" srcOrd="0" destOrd="0" presId="urn:microsoft.com/office/officeart/2005/8/layout/hList1"/>
    <dgm:cxn modelId="{2906F3A9-EA7D-4719-ABF9-FA2E26F7784B}" type="presParOf" srcId="{C5B9E14F-2CD1-4EEE-A341-0946345D2815}" destId="{3F278621-8C33-47C7-8ABA-3CE3C167B7F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BBB0FE-2C20-4F6F-B449-4D2F1535D11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44CE874-17BB-4B2A-A55F-CE069D1F233F}">
      <dgm:prSet/>
      <dgm:spPr/>
      <dgm:t>
        <a:bodyPr/>
        <a:lstStyle/>
        <a:p>
          <a:pPr>
            <a:lnSpc>
              <a:spcPct val="100000"/>
            </a:lnSpc>
            <a:defRPr cap="all"/>
          </a:pPr>
          <a:r>
            <a:rPr lang="en-AU"/>
            <a:t>ISS Request Form </a:t>
          </a:r>
          <a:endParaRPr lang="en-US"/>
        </a:p>
      </dgm:t>
    </dgm:pt>
    <dgm:pt modelId="{D238B29D-8511-41D5-AEF6-F4E734E4F555}" type="parTrans" cxnId="{95D87FC6-63F3-487F-9C3E-1F929C0E7942}">
      <dgm:prSet/>
      <dgm:spPr/>
      <dgm:t>
        <a:bodyPr/>
        <a:lstStyle/>
        <a:p>
          <a:endParaRPr lang="en-US"/>
        </a:p>
      </dgm:t>
    </dgm:pt>
    <dgm:pt modelId="{0E613589-BC33-4751-9151-BCD942C0FF5F}" type="sibTrans" cxnId="{95D87FC6-63F3-487F-9C3E-1F929C0E7942}">
      <dgm:prSet/>
      <dgm:spPr/>
      <dgm:t>
        <a:bodyPr/>
        <a:lstStyle/>
        <a:p>
          <a:endParaRPr lang="en-US"/>
        </a:p>
      </dgm:t>
    </dgm:pt>
    <dgm:pt modelId="{408F9444-B275-4C8D-92D5-DE00952A7649}">
      <dgm:prSet/>
      <dgm:spPr/>
      <dgm:t>
        <a:bodyPr/>
        <a:lstStyle/>
        <a:p>
          <a:pPr>
            <a:lnSpc>
              <a:spcPct val="100000"/>
            </a:lnSpc>
            <a:defRPr cap="all"/>
          </a:pPr>
          <a:r>
            <a:rPr lang="en-AU"/>
            <a:t>ISS Policy and Procedure</a:t>
          </a:r>
          <a:endParaRPr lang="en-US"/>
        </a:p>
      </dgm:t>
    </dgm:pt>
    <dgm:pt modelId="{1EB4F560-DC68-40FB-B566-1BC87AE1CCD0}" type="parTrans" cxnId="{CAB86D73-D460-4D99-AFC2-A131AEE63CF3}">
      <dgm:prSet/>
      <dgm:spPr/>
      <dgm:t>
        <a:bodyPr/>
        <a:lstStyle/>
        <a:p>
          <a:endParaRPr lang="en-US"/>
        </a:p>
      </dgm:t>
    </dgm:pt>
    <dgm:pt modelId="{5E3067ED-C4E2-4009-AAC8-B36B6CBF41C5}" type="sibTrans" cxnId="{CAB86D73-D460-4D99-AFC2-A131AEE63CF3}">
      <dgm:prSet/>
      <dgm:spPr/>
      <dgm:t>
        <a:bodyPr/>
        <a:lstStyle/>
        <a:p>
          <a:endParaRPr lang="en-US"/>
        </a:p>
      </dgm:t>
    </dgm:pt>
    <dgm:pt modelId="{4C9A2864-3086-4A85-A6F9-C3C6B9CAACAA}">
      <dgm:prSet/>
      <dgm:spPr/>
      <dgm:t>
        <a:bodyPr/>
        <a:lstStyle/>
        <a:p>
          <a:pPr>
            <a:lnSpc>
              <a:spcPct val="100000"/>
            </a:lnSpc>
            <a:defRPr cap="all"/>
          </a:pPr>
          <a:r>
            <a:rPr lang="en-AU" dirty="0"/>
            <a:t>Example PDs</a:t>
          </a:r>
          <a:endParaRPr lang="en-US" dirty="0"/>
        </a:p>
      </dgm:t>
    </dgm:pt>
    <dgm:pt modelId="{D33FCDF6-2C55-4CCF-9EAA-2A85DFB644BD}" type="parTrans" cxnId="{5375D7CC-5592-43C1-A360-E6BEE925C615}">
      <dgm:prSet/>
      <dgm:spPr/>
      <dgm:t>
        <a:bodyPr/>
        <a:lstStyle/>
        <a:p>
          <a:endParaRPr lang="en-US"/>
        </a:p>
      </dgm:t>
    </dgm:pt>
    <dgm:pt modelId="{DE61CBD8-12E5-4FEF-90C9-EA106F2AC55C}" type="sibTrans" cxnId="{5375D7CC-5592-43C1-A360-E6BEE925C615}">
      <dgm:prSet/>
      <dgm:spPr/>
      <dgm:t>
        <a:bodyPr/>
        <a:lstStyle/>
        <a:p>
          <a:endParaRPr lang="en-US"/>
        </a:p>
      </dgm:t>
    </dgm:pt>
    <dgm:pt modelId="{13ED134F-EF0C-42C2-B572-4986F2D4BD98}">
      <dgm:prSet/>
      <dgm:spPr/>
      <dgm:t>
        <a:bodyPr/>
        <a:lstStyle/>
        <a:p>
          <a:pPr>
            <a:lnSpc>
              <a:spcPct val="100000"/>
            </a:lnSpc>
            <a:defRPr cap="all"/>
          </a:pPr>
          <a:r>
            <a:rPr lang="en-AU"/>
            <a:t>Training Resources</a:t>
          </a:r>
        </a:p>
      </dgm:t>
    </dgm:pt>
    <dgm:pt modelId="{2D68E7E8-2559-47FC-9CA9-4B401710248D}" type="parTrans" cxnId="{75FDFF3A-2870-4BF7-B819-95E89551F5BB}">
      <dgm:prSet/>
      <dgm:spPr/>
    </dgm:pt>
    <dgm:pt modelId="{9882A072-C531-42BC-BFF1-4AC7FD7C42BF}" type="sibTrans" cxnId="{75FDFF3A-2870-4BF7-B819-95E89551F5BB}">
      <dgm:prSet/>
      <dgm:spPr/>
    </dgm:pt>
    <dgm:pt modelId="{3F1CA478-E321-4BFB-B2D4-63E0F2998D90}">
      <dgm:prSet/>
      <dgm:spPr/>
      <dgm:t>
        <a:bodyPr/>
        <a:lstStyle/>
        <a:p>
          <a:pPr>
            <a:lnSpc>
              <a:spcPct val="100000"/>
            </a:lnSpc>
            <a:defRPr cap="all"/>
          </a:pPr>
          <a:r>
            <a:rPr lang="en-AU"/>
            <a:t>Decision making trees</a:t>
          </a:r>
        </a:p>
      </dgm:t>
    </dgm:pt>
    <dgm:pt modelId="{1157AF4C-8CE4-47DA-80D7-ED26A4B3714E}" type="parTrans" cxnId="{9CCF45C1-10E8-4A07-BB38-7E9FE3042BB7}">
      <dgm:prSet/>
      <dgm:spPr/>
      <dgm:t>
        <a:bodyPr/>
        <a:lstStyle/>
        <a:p>
          <a:endParaRPr lang="en-AU"/>
        </a:p>
      </dgm:t>
    </dgm:pt>
    <dgm:pt modelId="{A34F45D7-7BDD-45A0-B0D0-8A0CADE889B3}" type="sibTrans" cxnId="{9CCF45C1-10E8-4A07-BB38-7E9FE3042BB7}">
      <dgm:prSet/>
      <dgm:spPr/>
      <dgm:t>
        <a:bodyPr/>
        <a:lstStyle/>
        <a:p>
          <a:endParaRPr lang="en-AU"/>
        </a:p>
      </dgm:t>
    </dgm:pt>
    <dgm:pt modelId="{AD84FBA6-AC02-46A8-80BC-B88D36347341}" type="pres">
      <dgm:prSet presAssocID="{D9BBB0FE-2C20-4F6F-B449-4D2F1535D113}" presName="root" presStyleCnt="0">
        <dgm:presLayoutVars>
          <dgm:dir/>
          <dgm:resizeHandles val="exact"/>
        </dgm:presLayoutVars>
      </dgm:prSet>
      <dgm:spPr/>
    </dgm:pt>
    <dgm:pt modelId="{19FE032A-D0B0-4C0D-80DD-EC61ED44B643}" type="pres">
      <dgm:prSet presAssocID="{A44CE874-17BB-4B2A-A55F-CE069D1F233F}" presName="compNode" presStyleCnt="0"/>
      <dgm:spPr/>
    </dgm:pt>
    <dgm:pt modelId="{FC1375F5-7D0F-428E-BC08-66A6EF713544}" type="pres">
      <dgm:prSet presAssocID="{A44CE874-17BB-4B2A-A55F-CE069D1F233F}" presName="iconBgRect" presStyleLbl="bgShp" presStyleIdx="0" presStyleCnt="5"/>
      <dgm:spPr/>
    </dgm:pt>
    <dgm:pt modelId="{B560408B-4194-489B-8B2B-EDE927CCFFD5}" type="pres">
      <dgm:prSet presAssocID="{A44CE874-17BB-4B2A-A55F-CE069D1F233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F2344D21-E08F-42F5-B096-8FF0E1014948}" type="pres">
      <dgm:prSet presAssocID="{A44CE874-17BB-4B2A-A55F-CE069D1F233F}" presName="spaceRect" presStyleCnt="0"/>
      <dgm:spPr/>
    </dgm:pt>
    <dgm:pt modelId="{4EEE3099-A4D4-496C-BF0C-826C31037465}" type="pres">
      <dgm:prSet presAssocID="{A44CE874-17BB-4B2A-A55F-CE069D1F233F}" presName="textRect" presStyleLbl="revTx" presStyleIdx="0" presStyleCnt="5">
        <dgm:presLayoutVars>
          <dgm:chMax val="1"/>
          <dgm:chPref val="1"/>
        </dgm:presLayoutVars>
      </dgm:prSet>
      <dgm:spPr/>
    </dgm:pt>
    <dgm:pt modelId="{94ABBB56-1D7F-4446-BB1E-BAB7B8A280F1}" type="pres">
      <dgm:prSet presAssocID="{0E613589-BC33-4751-9151-BCD942C0FF5F}" presName="sibTrans" presStyleCnt="0"/>
      <dgm:spPr/>
    </dgm:pt>
    <dgm:pt modelId="{58D7647F-EC31-4D78-A71C-4D7A5EA82261}" type="pres">
      <dgm:prSet presAssocID="{408F9444-B275-4C8D-92D5-DE00952A7649}" presName="compNode" presStyleCnt="0"/>
      <dgm:spPr/>
    </dgm:pt>
    <dgm:pt modelId="{5194EAE3-1ED8-4311-BBE8-0FC41530ED8C}" type="pres">
      <dgm:prSet presAssocID="{408F9444-B275-4C8D-92D5-DE00952A7649}" presName="iconBgRect" presStyleLbl="bgShp" presStyleIdx="1" presStyleCnt="5"/>
      <dgm:spPr/>
    </dgm:pt>
    <dgm:pt modelId="{0285553D-273C-4DD6-AB82-D2C994CCAA40}" type="pres">
      <dgm:prSet presAssocID="{408F9444-B275-4C8D-92D5-DE00952A764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A87943AF-402F-425B-A230-89283B31120E}" type="pres">
      <dgm:prSet presAssocID="{408F9444-B275-4C8D-92D5-DE00952A7649}" presName="spaceRect" presStyleCnt="0"/>
      <dgm:spPr/>
    </dgm:pt>
    <dgm:pt modelId="{192846E5-C815-4651-802A-FDB1422B725D}" type="pres">
      <dgm:prSet presAssocID="{408F9444-B275-4C8D-92D5-DE00952A7649}" presName="textRect" presStyleLbl="revTx" presStyleIdx="1" presStyleCnt="5">
        <dgm:presLayoutVars>
          <dgm:chMax val="1"/>
          <dgm:chPref val="1"/>
        </dgm:presLayoutVars>
      </dgm:prSet>
      <dgm:spPr/>
    </dgm:pt>
    <dgm:pt modelId="{87FAAB63-2144-4DCE-98C4-1C21609686FC}" type="pres">
      <dgm:prSet presAssocID="{5E3067ED-C4E2-4009-AAC8-B36B6CBF41C5}" presName="sibTrans" presStyleCnt="0"/>
      <dgm:spPr/>
    </dgm:pt>
    <dgm:pt modelId="{445CB8E4-C75B-4B33-9E01-02F6FE69D60A}" type="pres">
      <dgm:prSet presAssocID="{4C9A2864-3086-4A85-A6F9-C3C6B9CAACAA}" presName="compNode" presStyleCnt="0"/>
      <dgm:spPr/>
    </dgm:pt>
    <dgm:pt modelId="{6674871D-6F5B-4A91-80AD-452B914ADAEB}" type="pres">
      <dgm:prSet presAssocID="{4C9A2864-3086-4A85-A6F9-C3C6B9CAACAA}" presName="iconBgRect" presStyleLbl="bgShp" presStyleIdx="2" presStyleCnt="5"/>
      <dgm:spPr/>
    </dgm:pt>
    <dgm:pt modelId="{DACD2330-D542-4F20-B273-D9E01A31C839}" type="pres">
      <dgm:prSet presAssocID="{4C9A2864-3086-4A85-A6F9-C3C6B9CAACA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9482637-782F-41E1-BE9D-5E93C12B896C}" type="pres">
      <dgm:prSet presAssocID="{4C9A2864-3086-4A85-A6F9-C3C6B9CAACAA}" presName="spaceRect" presStyleCnt="0"/>
      <dgm:spPr/>
    </dgm:pt>
    <dgm:pt modelId="{681AFFBB-CBA6-4BDB-9AC2-8291D48896E7}" type="pres">
      <dgm:prSet presAssocID="{4C9A2864-3086-4A85-A6F9-C3C6B9CAACAA}" presName="textRect" presStyleLbl="revTx" presStyleIdx="2" presStyleCnt="5">
        <dgm:presLayoutVars>
          <dgm:chMax val="1"/>
          <dgm:chPref val="1"/>
        </dgm:presLayoutVars>
      </dgm:prSet>
      <dgm:spPr/>
    </dgm:pt>
    <dgm:pt modelId="{426DE5FF-A413-449F-903D-FF7AAA1332D3}" type="pres">
      <dgm:prSet presAssocID="{DE61CBD8-12E5-4FEF-90C9-EA106F2AC55C}" presName="sibTrans" presStyleCnt="0"/>
      <dgm:spPr/>
    </dgm:pt>
    <dgm:pt modelId="{22418AE6-5ED7-4039-86AC-E61685998B55}" type="pres">
      <dgm:prSet presAssocID="{13ED134F-EF0C-42C2-B572-4986F2D4BD98}" presName="compNode" presStyleCnt="0"/>
      <dgm:spPr/>
    </dgm:pt>
    <dgm:pt modelId="{1B201F26-275E-4338-92D0-71FD7BDBC719}" type="pres">
      <dgm:prSet presAssocID="{13ED134F-EF0C-42C2-B572-4986F2D4BD98}" presName="iconBgRect" presStyleLbl="bgShp" presStyleIdx="3" presStyleCnt="5"/>
      <dgm:spPr/>
    </dgm:pt>
    <dgm:pt modelId="{E7AE8095-547F-47E3-B2E1-186CCA4E9ECF}" type="pres">
      <dgm:prSet presAssocID="{13ED134F-EF0C-42C2-B572-4986F2D4BD9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DE1F525-1BF2-4B6C-8E01-F80565AAA748}" type="pres">
      <dgm:prSet presAssocID="{13ED134F-EF0C-42C2-B572-4986F2D4BD98}" presName="spaceRect" presStyleCnt="0"/>
      <dgm:spPr/>
    </dgm:pt>
    <dgm:pt modelId="{61AB6268-76AA-4D09-9DDD-42F628B24704}" type="pres">
      <dgm:prSet presAssocID="{13ED134F-EF0C-42C2-B572-4986F2D4BD98}" presName="textRect" presStyleLbl="revTx" presStyleIdx="3" presStyleCnt="5">
        <dgm:presLayoutVars>
          <dgm:chMax val="1"/>
          <dgm:chPref val="1"/>
        </dgm:presLayoutVars>
      </dgm:prSet>
      <dgm:spPr/>
    </dgm:pt>
    <dgm:pt modelId="{C2500E1C-8596-4CD7-BB9E-A2AF1C6D76B7}" type="pres">
      <dgm:prSet presAssocID="{9882A072-C531-42BC-BFF1-4AC7FD7C42BF}" presName="sibTrans" presStyleCnt="0"/>
      <dgm:spPr/>
    </dgm:pt>
    <dgm:pt modelId="{5C92DA8C-C9CE-4519-B843-F5CFDDD2969F}" type="pres">
      <dgm:prSet presAssocID="{3F1CA478-E321-4BFB-B2D4-63E0F2998D90}" presName="compNode" presStyleCnt="0"/>
      <dgm:spPr/>
    </dgm:pt>
    <dgm:pt modelId="{7ABCAC36-6B9C-4117-8230-B48BDC08D48F}" type="pres">
      <dgm:prSet presAssocID="{3F1CA478-E321-4BFB-B2D4-63E0F2998D90}" presName="iconBgRect" presStyleLbl="bgShp" presStyleIdx="4" presStyleCnt="5"/>
      <dgm:spPr/>
    </dgm:pt>
    <dgm:pt modelId="{7B596FD2-19CD-40CD-B78B-2BCC346FF0AF}" type="pres">
      <dgm:prSet presAssocID="{3F1CA478-E321-4BFB-B2D4-63E0F2998D9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eciduous tree"/>
        </a:ext>
      </dgm:extLst>
    </dgm:pt>
    <dgm:pt modelId="{A6F514F5-8E5B-477D-BF9F-CB10D90DBD45}" type="pres">
      <dgm:prSet presAssocID="{3F1CA478-E321-4BFB-B2D4-63E0F2998D90}" presName="spaceRect" presStyleCnt="0"/>
      <dgm:spPr/>
    </dgm:pt>
    <dgm:pt modelId="{85CD5E79-015C-47F6-872F-809B0C03C266}" type="pres">
      <dgm:prSet presAssocID="{3F1CA478-E321-4BFB-B2D4-63E0F2998D90}" presName="textRect" presStyleLbl="revTx" presStyleIdx="4" presStyleCnt="5">
        <dgm:presLayoutVars>
          <dgm:chMax val="1"/>
          <dgm:chPref val="1"/>
        </dgm:presLayoutVars>
      </dgm:prSet>
      <dgm:spPr/>
    </dgm:pt>
  </dgm:ptLst>
  <dgm:cxnLst>
    <dgm:cxn modelId="{4279E422-6517-4F3F-8A81-C4780D64CA30}" type="presOf" srcId="{3F1CA478-E321-4BFB-B2D4-63E0F2998D90}" destId="{85CD5E79-015C-47F6-872F-809B0C03C266}" srcOrd="0" destOrd="0" presId="urn:microsoft.com/office/officeart/2018/5/layout/IconCircleLabelList"/>
    <dgm:cxn modelId="{75FDFF3A-2870-4BF7-B819-95E89551F5BB}" srcId="{D9BBB0FE-2C20-4F6F-B449-4D2F1535D113}" destId="{13ED134F-EF0C-42C2-B572-4986F2D4BD98}" srcOrd="3" destOrd="0" parTransId="{2D68E7E8-2559-47FC-9CA9-4B401710248D}" sibTransId="{9882A072-C531-42BC-BFF1-4AC7FD7C42BF}"/>
    <dgm:cxn modelId="{C23CC664-89A5-481F-8E8E-99B1DACD5E80}" type="presOf" srcId="{A44CE874-17BB-4B2A-A55F-CE069D1F233F}" destId="{4EEE3099-A4D4-496C-BF0C-826C31037465}" srcOrd="0" destOrd="0" presId="urn:microsoft.com/office/officeart/2018/5/layout/IconCircleLabelList"/>
    <dgm:cxn modelId="{CAB86D73-D460-4D99-AFC2-A131AEE63CF3}" srcId="{D9BBB0FE-2C20-4F6F-B449-4D2F1535D113}" destId="{408F9444-B275-4C8D-92D5-DE00952A7649}" srcOrd="1" destOrd="0" parTransId="{1EB4F560-DC68-40FB-B566-1BC87AE1CCD0}" sibTransId="{5E3067ED-C4E2-4009-AAC8-B36B6CBF41C5}"/>
    <dgm:cxn modelId="{270A3D83-244C-4548-98DB-10A894B00662}" type="presOf" srcId="{408F9444-B275-4C8D-92D5-DE00952A7649}" destId="{192846E5-C815-4651-802A-FDB1422B725D}" srcOrd="0" destOrd="0" presId="urn:microsoft.com/office/officeart/2018/5/layout/IconCircleLabelList"/>
    <dgm:cxn modelId="{9CCF45C1-10E8-4A07-BB38-7E9FE3042BB7}" srcId="{D9BBB0FE-2C20-4F6F-B449-4D2F1535D113}" destId="{3F1CA478-E321-4BFB-B2D4-63E0F2998D90}" srcOrd="4" destOrd="0" parTransId="{1157AF4C-8CE4-47DA-80D7-ED26A4B3714E}" sibTransId="{A34F45D7-7BDD-45A0-B0D0-8A0CADE889B3}"/>
    <dgm:cxn modelId="{95D87FC6-63F3-487F-9C3E-1F929C0E7942}" srcId="{D9BBB0FE-2C20-4F6F-B449-4D2F1535D113}" destId="{A44CE874-17BB-4B2A-A55F-CE069D1F233F}" srcOrd="0" destOrd="0" parTransId="{D238B29D-8511-41D5-AEF6-F4E734E4F555}" sibTransId="{0E613589-BC33-4751-9151-BCD942C0FF5F}"/>
    <dgm:cxn modelId="{5375D7CC-5592-43C1-A360-E6BEE925C615}" srcId="{D9BBB0FE-2C20-4F6F-B449-4D2F1535D113}" destId="{4C9A2864-3086-4A85-A6F9-C3C6B9CAACAA}" srcOrd="2" destOrd="0" parTransId="{D33FCDF6-2C55-4CCF-9EAA-2A85DFB644BD}" sibTransId="{DE61CBD8-12E5-4FEF-90C9-EA106F2AC55C}"/>
    <dgm:cxn modelId="{FD7949D4-CA4D-4667-8D9A-701B2E884B48}" type="presOf" srcId="{D9BBB0FE-2C20-4F6F-B449-4D2F1535D113}" destId="{AD84FBA6-AC02-46A8-80BC-B88D36347341}" srcOrd="0" destOrd="0" presId="urn:microsoft.com/office/officeart/2018/5/layout/IconCircleLabelList"/>
    <dgm:cxn modelId="{AF0BB3DB-8B9F-4D44-8C5F-221F86519F3C}" type="presOf" srcId="{4C9A2864-3086-4A85-A6F9-C3C6B9CAACAA}" destId="{681AFFBB-CBA6-4BDB-9AC2-8291D48896E7}" srcOrd="0" destOrd="0" presId="urn:microsoft.com/office/officeart/2018/5/layout/IconCircleLabelList"/>
    <dgm:cxn modelId="{695A20DE-5F74-4CFA-B5CE-56D4A78F88A1}" type="presOf" srcId="{13ED134F-EF0C-42C2-B572-4986F2D4BD98}" destId="{61AB6268-76AA-4D09-9DDD-42F628B24704}" srcOrd="0" destOrd="0" presId="urn:microsoft.com/office/officeart/2018/5/layout/IconCircleLabelList"/>
    <dgm:cxn modelId="{7DD8953D-3E85-4A4E-A98E-6250CAA01225}" type="presParOf" srcId="{AD84FBA6-AC02-46A8-80BC-B88D36347341}" destId="{19FE032A-D0B0-4C0D-80DD-EC61ED44B643}" srcOrd="0" destOrd="0" presId="urn:microsoft.com/office/officeart/2018/5/layout/IconCircleLabelList"/>
    <dgm:cxn modelId="{E3C3B6A8-455E-4EEF-983D-A460ABDC3392}" type="presParOf" srcId="{19FE032A-D0B0-4C0D-80DD-EC61ED44B643}" destId="{FC1375F5-7D0F-428E-BC08-66A6EF713544}" srcOrd="0" destOrd="0" presId="urn:microsoft.com/office/officeart/2018/5/layout/IconCircleLabelList"/>
    <dgm:cxn modelId="{9C09A111-4BB6-44CD-A215-3D16C64659CE}" type="presParOf" srcId="{19FE032A-D0B0-4C0D-80DD-EC61ED44B643}" destId="{B560408B-4194-489B-8B2B-EDE927CCFFD5}" srcOrd="1" destOrd="0" presId="urn:microsoft.com/office/officeart/2018/5/layout/IconCircleLabelList"/>
    <dgm:cxn modelId="{EFD5F475-F0AE-4F99-B10C-502B4EB6228D}" type="presParOf" srcId="{19FE032A-D0B0-4C0D-80DD-EC61ED44B643}" destId="{F2344D21-E08F-42F5-B096-8FF0E1014948}" srcOrd="2" destOrd="0" presId="urn:microsoft.com/office/officeart/2018/5/layout/IconCircleLabelList"/>
    <dgm:cxn modelId="{45E4DDCC-FD93-473B-811D-9FAEDD12D39C}" type="presParOf" srcId="{19FE032A-D0B0-4C0D-80DD-EC61ED44B643}" destId="{4EEE3099-A4D4-496C-BF0C-826C31037465}" srcOrd="3" destOrd="0" presId="urn:microsoft.com/office/officeart/2018/5/layout/IconCircleLabelList"/>
    <dgm:cxn modelId="{8BFA4D0C-90C9-4B8C-89B7-FFDF287437AF}" type="presParOf" srcId="{AD84FBA6-AC02-46A8-80BC-B88D36347341}" destId="{94ABBB56-1D7F-4446-BB1E-BAB7B8A280F1}" srcOrd="1" destOrd="0" presId="urn:microsoft.com/office/officeart/2018/5/layout/IconCircleLabelList"/>
    <dgm:cxn modelId="{1462D6F5-B110-4E8C-B456-15A03F8BAFD8}" type="presParOf" srcId="{AD84FBA6-AC02-46A8-80BC-B88D36347341}" destId="{58D7647F-EC31-4D78-A71C-4D7A5EA82261}" srcOrd="2" destOrd="0" presId="urn:microsoft.com/office/officeart/2018/5/layout/IconCircleLabelList"/>
    <dgm:cxn modelId="{1DFC4650-6269-4225-8C47-92C14445C14E}" type="presParOf" srcId="{58D7647F-EC31-4D78-A71C-4D7A5EA82261}" destId="{5194EAE3-1ED8-4311-BBE8-0FC41530ED8C}" srcOrd="0" destOrd="0" presId="urn:microsoft.com/office/officeart/2018/5/layout/IconCircleLabelList"/>
    <dgm:cxn modelId="{68DFD884-8335-480C-8816-93DA440EDF02}" type="presParOf" srcId="{58D7647F-EC31-4D78-A71C-4D7A5EA82261}" destId="{0285553D-273C-4DD6-AB82-D2C994CCAA40}" srcOrd="1" destOrd="0" presId="urn:microsoft.com/office/officeart/2018/5/layout/IconCircleLabelList"/>
    <dgm:cxn modelId="{4F318839-62B0-4848-94BB-BFD02C66751F}" type="presParOf" srcId="{58D7647F-EC31-4D78-A71C-4D7A5EA82261}" destId="{A87943AF-402F-425B-A230-89283B31120E}" srcOrd="2" destOrd="0" presId="urn:microsoft.com/office/officeart/2018/5/layout/IconCircleLabelList"/>
    <dgm:cxn modelId="{ED265C2F-2D9C-44A6-A999-B253B59E05D1}" type="presParOf" srcId="{58D7647F-EC31-4D78-A71C-4D7A5EA82261}" destId="{192846E5-C815-4651-802A-FDB1422B725D}" srcOrd="3" destOrd="0" presId="urn:microsoft.com/office/officeart/2018/5/layout/IconCircleLabelList"/>
    <dgm:cxn modelId="{30B806D6-9019-41CA-B1F6-E9E20B89BAF7}" type="presParOf" srcId="{AD84FBA6-AC02-46A8-80BC-B88D36347341}" destId="{87FAAB63-2144-4DCE-98C4-1C21609686FC}" srcOrd="3" destOrd="0" presId="urn:microsoft.com/office/officeart/2018/5/layout/IconCircleLabelList"/>
    <dgm:cxn modelId="{784EAC7B-E466-424A-845B-46A8C9831EEB}" type="presParOf" srcId="{AD84FBA6-AC02-46A8-80BC-B88D36347341}" destId="{445CB8E4-C75B-4B33-9E01-02F6FE69D60A}" srcOrd="4" destOrd="0" presId="urn:microsoft.com/office/officeart/2018/5/layout/IconCircleLabelList"/>
    <dgm:cxn modelId="{C574733B-5235-4F1C-B88A-9D0FE1529E64}" type="presParOf" srcId="{445CB8E4-C75B-4B33-9E01-02F6FE69D60A}" destId="{6674871D-6F5B-4A91-80AD-452B914ADAEB}" srcOrd="0" destOrd="0" presId="urn:microsoft.com/office/officeart/2018/5/layout/IconCircleLabelList"/>
    <dgm:cxn modelId="{5D2BC425-C3B5-4B19-96DE-808DED0715CF}" type="presParOf" srcId="{445CB8E4-C75B-4B33-9E01-02F6FE69D60A}" destId="{DACD2330-D542-4F20-B273-D9E01A31C839}" srcOrd="1" destOrd="0" presId="urn:microsoft.com/office/officeart/2018/5/layout/IconCircleLabelList"/>
    <dgm:cxn modelId="{928D755B-72A7-44D7-8F58-3EC7DB19BFC2}" type="presParOf" srcId="{445CB8E4-C75B-4B33-9E01-02F6FE69D60A}" destId="{19482637-782F-41E1-BE9D-5E93C12B896C}" srcOrd="2" destOrd="0" presId="urn:microsoft.com/office/officeart/2018/5/layout/IconCircleLabelList"/>
    <dgm:cxn modelId="{3754F4B4-5EA4-43AB-8EE2-B8B51B99B7BE}" type="presParOf" srcId="{445CB8E4-C75B-4B33-9E01-02F6FE69D60A}" destId="{681AFFBB-CBA6-4BDB-9AC2-8291D48896E7}" srcOrd="3" destOrd="0" presId="urn:microsoft.com/office/officeart/2018/5/layout/IconCircleLabelList"/>
    <dgm:cxn modelId="{32B6AD6E-315D-4D13-B3DB-32A09B7AD944}" type="presParOf" srcId="{AD84FBA6-AC02-46A8-80BC-B88D36347341}" destId="{426DE5FF-A413-449F-903D-FF7AAA1332D3}" srcOrd="5" destOrd="0" presId="urn:microsoft.com/office/officeart/2018/5/layout/IconCircleLabelList"/>
    <dgm:cxn modelId="{C1C60A28-44B6-4129-A3DE-2983C8B8A1F1}" type="presParOf" srcId="{AD84FBA6-AC02-46A8-80BC-B88D36347341}" destId="{22418AE6-5ED7-4039-86AC-E61685998B55}" srcOrd="6" destOrd="0" presId="urn:microsoft.com/office/officeart/2018/5/layout/IconCircleLabelList"/>
    <dgm:cxn modelId="{01A3C745-C5DB-45C0-9883-9BDADC9F7515}" type="presParOf" srcId="{22418AE6-5ED7-4039-86AC-E61685998B55}" destId="{1B201F26-275E-4338-92D0-71FD7BDBC719}" srcOrd="0" destOrd="0" presId="urn:microsoft.com/office/officeart/2018/5/layout/IconCircleLabelList"/>
    <dgm:cxn modelId="{03A2EDAF-CE7D-4C35-AEAB-C939F84D1328}" type="presParOf" srcId="{22418AE6-5ED7-4039-86AC-E61685998B55}" destId="{E7AE8095-547F-47E3-B2E1-186CCA4E9ECF}" srcOrd="1" destOrd="0" presId="urn:microsoft.com/office/officeart/2018/5/layout/IconCircleLabelList"/>
    <dgm:cxn modelId="{A7C89291-123C-4C8B-A469-84FDA339A156}" type="presParOf" srcId="{22418AE6-5ED7-4039-86AC-E61685998B55}" destId="{2DE1F525-1BF2-4B6C-8E01-F80565AAA748}" srcOrd="2" destOrd="0" presId="urn:microsoft.com/office/officeart/2018/5/layout/IconCircleLabelList"/>
    <dgm:cxn modelId="{0E680A67-F188-4F4E-BBF1-D1798FBFA72A}" type="presParOf" srcId="{22418AE6-5ED7-4039-86AC-E61685998B55}" destId="{61AB6268-76AA-4D09-9DDD-42F628B24704}" srcOrd="3" destOrd="0" presId="urn:microsoft.com/office/officeart/2018/5/layout/IconCircleLabelList"/>
    <dgm:cxn modelId="{3B2170E3-0033-4472-92DD-0DAE806F1D32}" type="presParOf" srcId="{AD84FBA6-AC02-46A8-80BC-B88D36347341}" destId="{C2500E1C-8596-4CD7-BB9E-A2AF1C6D76B7}" srcOrd="7" destOrd="0" presId="urn:microsoft.com/office/officeart/2018/5/layout/IconCircleLabelList"/>
    <dgm:cxn modelId="{89E36DB3-F6AA-4FB9-AB7E-E88CA427347A}" type="presParOf" srcId="{AD84FBA6-AC02-46A8-80BC-B88D36347341}" destId="{5C92DA8C-C9CE-4519-B843-F5CFDDD2969F}" srcOrd="8" destOrd="0" presId="urn:microsoft.com/office/officeart/2018/5/layout/IconCircleLabelList"/>
    <dgm:cxn modelId="{2A623CC4-5287-4E26-8070-95EFCEF686C9}" type="presParOf" srcId="{5C92DA8C-C9CE-4519-B843-F5CFDDD2969F}" destId="{7ABCAC36-6B9C-4117-8230-B48BDC08D48F}" srcOrd="0" destOrd="0" presId="urn:microsoft.com/office/officeart/2018/5/layout/IconCircleLabelList"/>
    <dgm:cxn modelId="{7AB22C8E-1B81-4377-8B34-F828C79FEDB0}" type="presParOf" srcId="{5C92DA8C-C9CE-4519-B843-F5CFDDD2969F}" destId="{7B596FD2-19CD-40CD-B78B-2BCC346FF0AF}" srcOrd="1" destOrd="0" presId="urn:microsoft.com/office/officeart/2018/5/layout/IconCircleLabelList"/>
    <dgm:cxn modelId="{84C7AE9D-F4F8-4FD4-B05C-14E97B430FED}" type="presParOf" srcId="{5C92DA8C-C9CE-4519-B843-F5CFDDD2969F}" destId="{A6F514F5-8E5B-477D-BF9F-CB10D90DBD45}" srcOrd="2" destOrd="0" presId="urn:microsoft.com/office/officeart/2018/5/layout/IconCircleLabelList"/>
    <dgm:cxn modelId="{695C20DC-AD51-445C-A111-EE1FAB9435DA}" type="presParOf" srcId="{5C92DA8C-C9CE-4519-B843-F5CFDDD2969F}" destId="{85CD5E79-015C-47F6-872F-809B0C03C26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39C1D06-8AF7-4D1D-9C98-4D4B414403E3}"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43B26145-2DB2-48EB-A9B9-8C87131C02B3}">
      <dgm:prSet/>
      <dgm:spPr/>
      <dgm:t>
        <a:bodyPr/>
        <a:lstStyle/>
        <a:p>
          <a:r>
            <a:rPr lang="en-AU"/>
            <a:t>ISS Lead</a:t>
          </a:r>
          <a:endParaRPr lang="en-US"/>
        </a:p>
      </dgm:t>
    </dgm:pt>
    <dgm:pt modelId="{8528055A-6A05-4EFB-9D67-D2C15AC97E9D}" type="parTrans" cxnId="{5043E787-51E6-49F3-9022-494F17E7C68C}">
      <dgm:prSet/>
      <dgm:spPr/>
      <dgm:t>
        <a:bodyPr/>
        <a:lstStyle/>
        <a:p>
          <a:endParaRPr lang="en-US"/>
        </a:p>
      </dgm:t>
    </dgm:pt>
    <dgm:pt modelId="{C97C2DDF-A86F-4548-A920-CCA0B10C04CE}" type="sibTrans" cxnId="{5043E787-51E6-49F3-9022-494F17E7C68C}">
      <dgm:prSet/>
      <dgm:spPr/>
      <dgm:t>
        <a:bodyPr/>
        <a:lstStyle/>
        <a:p>
          <a:endParaRPr lang="en-US"/>
        </a:p>
      </dgm:t>
    </dgm:pt>
    <dgm:pt modelId="{21352FBB-6FA9-4C9D-B76C-6580B8A73F96}">
      <dgm:prSet/>
      <dgm:spPr/>
      <dgm:t>
        <a:bodyPr/>
        <a:lstStyle/>
        <a:p>
          <a:r>
            <a:rPr lang="en-AU"/>
            <a:t>Legal</a:t>
          </a:r>
          <a:endParaRPr lang="en-US"/>
        </a:p>
      </dgm:t>
    </dgm:pt>
    <dgm:pt modelId="{46A4E255-44CC-45EC-BFCE-05C9777E2623}" type="parTrans" cxnId="{44044DA1-0B1D-4AC3-85D4-087E5E4C2969}">
      <dgm:prSet/>
      <dgm:spPr/>
      <dgm:t>
        <a:bodyPr/>
        <a:lstStyle/>
        <a:p>
          <a:endParaRPr lang="en-US"/>
        </a:p>
      </dgm:t>
    </dgm:pt>
    <dgm:pt modelId="{15717B74-E342-408B-8CEF-2333183F700E}" type="sibTrans" cxnId="{44044DA1-0B1D-4AC3-85D4-087E5E4C2969}">
      <dgm:prSet/>
      <dgm:spPr/>
      <dgm:t>
        <a:bodyPr/>
        <a:lstStyle/>
        <a:p>
          <a:endParaRPr lang="en-US"/>
        </a:p>
      </dgm:t>
    </dgm:pt>
    <dgm:pt modelId="{749E84F0-64D3-4A78-AF51-B5739CC95584}">
      <dgm:prSet/>
      <dgm:spPr/>
      <dgm:t>
        <a:bodyPr/>
        <a:lstStyle/>
        <a:p>
          <a:r>
            <a:rPr lang="en-AU" dirty="0"/>
            <a:t>SHRFV /  Specialist Family Violence Advisor / Staff with FV portfolio </a:t>
          </a:r>
          <a:endParaRPr lang="en-US" dirty="0"/>
        </a:p>
      </dgm:t>
    </dgm:pt>
    <dgm:pt modelId="{6881567E-8FA3-4C6E-9680-10094BD5A342}" type="parTrans" cxnId="{4F751EE7-3ECF-4AED-BEBF-C724B7609EC1}">
      <dgm:prSet/>
      <dgm:spPr/>
      <dgm:t>
        <a:bodyPr/>
        <a:lstStyle/>
        <a:p>
          <a:endParaRPr lang="en-US"/>
        </a:p>
      </dgm:t>
    </dgm:pt>
    <dgm:pt modelId="{B439AA49-08D5-418D-A46D-96232926671B}" type="sibTrans" cxnId="{4F751EE7-3ECF-4AED-BEBF-C724B7609EC1}">
      <dgm:prSet/>
      <dgm:spPr/>
      <dgm:t>
        <a:bodyPr/>
        <a:lstStyle/>
        <a:p>
          <a:endParaRPr lang="en-US"/>
        </a:p>
      </dgm:t>
    </dgm:pt>
    <dgm:pt modelId="{C1D194AA-E366-483D-B864-70C3B1827069}">
      <dgm:prSet/>
      <dgm:spPr/>
      <dgm:t>
        <a:bodyPr/>
        <a:lstStyle/>
        <a:p>
          <a:r>
            <a:rPr lang="en-AU"/>
            <a:t>Social Work</a:t>
          </a:r>
          <a:endParaRPr lang="en-US"/>
        </a:p>
      </dgm:t>
    </dgm:pt>
    <dgm:pt modelId="{DA2D7ECE-BE95-4D67-A1C7-22275A48A562}" type="parTrans" cxnId="{6AE78513-4C3A-409F-A9D8-5C9987CD5C5D}">
      <dgm:prSet/>
      <dgm:spPr/>
      <dgm:t>
        <a:bodyPr/>
        <a:lstStyle/>
        <a:p>
          <a:endParaRPr lang="en-US"/>
        </a:p>
      </dgm:t>
    </dgm:pt>
    <dgm:pt modelId="{D2A111C8-0BD3-43D1-A1F3-5D38772DABCD}" type="sibTrans" cxnId="{6AE78513-4C3A-409F-A9D8-5C9987CD5C5D}">
      <dgm:prSet/>
      <dgm:spPr/>
      <dgm:t>
        <a:bodyPr/>
        <a:lstStyle/>
        <a:p>
          <a:endParaRPr lang="en-US"/>
        </a:p>
      </dgm:t>
    </dgm:pt>
    <dgm:pt modelId="{FFB364B9-443A-4075-9D38-60FD9D3ED3E2}">
      <dgm:prSet/>
      <dgm:spPr/>
      <dgm:t>
        <a:bodyPr/>
        <a:lstStyle/>
        <a:p>
          <a:r>
            <a:rPr lang="en-AU"/>
            <a:t>Health Information Management </a:t>
          </a:r>
          <a:endParaRPr lang="en-US"/>
        </a:p>
      </dgm:t>
    </dgm:pt>
    <dgm:pt modelId="{D2E7E237-DBEB-4B22-9A11-2FD94487A409}" type="parTrans" cxnId="{DE271BE2-8173-418D-9D5F-7348A0B54290}">
      <dgm:prSet/>
      <dgm:spPr/>
      <dgm:t>
        <a:bodyPr/>
        <a:lstStyle/>
        <a:p>
          <a:endParaRPr lang="en-US"/>
        </a:p>
      </dgm:t>
    </dgm:pt>
    <dgm:pt modelId="{7AC41E05-1751-44A4-BE5F-2FF22A418E2D}" type="sibTrans" cxnId="{DE271BE2-8173-418D-9D5F-7348A0B54290}">
      <dgm:prSet/>
      <dgm:spPr/>
      <dgm:t>
        <a:bodyPr/>
        <a:lstStyle/>
        <a:p>
          <a:endParaRPr lang="en-US"/>
        </a:p>
      </dgm:t>
    </dgm:pt>
    <dgm:pt modelId="{1B89E01D-6EDA-439A-8AA3-11B24127C330}">
      <dgm:prSet/>
      <dgm:spPr/>
      <dgm:t>
        <a:bodyPr/>
        <a:lstStyle/>
        <a:p>
          <a:r>
            <a:rPr lang="en-AU" dirty="0"/>
            <a:t>Freedom of Information Team</a:t>
          </a:r>
          <a:endParaRPr lang="en-US" dirty="0"/>
        </a:p>
      </dgm:t>
    </dgm:pt>
    <dgm:pt modelId="{3D3E04A2-904D-411E-9F8A-123F84A0E6E8}" type="parTrans" cxnId="{E1D863DC-E4AB-4450-B8A7-FAD07C581A1F}">
      <dgm:prSet/>
      <dgm:spPr/>
      <dgm:t>
        <a:bodyPr/>
        <a:lstStyle/>
        <a:p>
          <a:endParaRPr lang="en-US"/>
        </a:p>
      </dgm:t>
    </dgm:pt>
    <dgm:pt modelId="{1493C552-9E65-4319-8DC8-97F7B8EB6339}" type="sibTrans" cxnId="{E1D863DC-E4AB-4450-B8A7-FAD07C581A1F}">
      <dgm:prSet/>
      <dgm:spPr/>
      <dgm:t>
        <a:bodyPr/>
        <a:lstStyle/>
        <a:p>
          <a:endParaRPr lang="en-US"/>
        </a:p>
      </dgm:t>
    </dgm:pt>
    <dgm:pt modelId="{71BA2081-BCC7-498A-8BDB-C931AAC59308}">
      <dgm:prSet/>
      <dgm:spPr/>
      <dgm:t>
        <a:bodyPr/>
        <a:lstStyle/>
        <a:p>
          <a:r>
            <a:rPr lang="en-AU" dirty="0"/>
            <a:t>Information Technology Department</a:t>
          </a:r>
          <a:endParaRPr lang="en-US" dirty="0"/>
        </a:p>
      </dgm:t>
    </dgm:pt>
    <dgm:pt modelId="{5B41F50C-E89E-44D1-8530-6991D8002E2D}" type="parTrans" cxnId="{C1AC5CBA-224B-4B7C-855A-7F9A931D08B9}">
      <dgm:prSet/>
      <dgm:spPr/>
      <dgm:t>
        <a:bodyPr/>
        <a:lstStyle/>
        <a:p>
          <a:endParaRPr lang="en-US"/>
        </a:p>
      </dgm:t>
    </dgm:pt>
    <dgm:pt modelId="{FA1977AF-1928-4244-8C34-234D82BE2A43}" type="sibTrans" cxnId="{C1AC5CBA-224B-4B7C-855A-7F9A931D08B9}">
      <dgm:prSet/>
      <dgm:spPr/>
      <dgm:t>
        <a:bodyPr/>
        <a:lstStyle/>
        <a:p>
          <a:endParaRPr lang="en-US"/>
        </a:p>
      </dgm:t>
    </dgm:pt>
    <dgm:pt modelId="{79C109DC-6D5C-4F13-A2B0-2CB6415EF346}" type="pres">
      <dgm:prSet presAssocID="{A39C1D06-8AF7-4D1D-9C98-4D4B414403E3}" presName="diagram" presStyleCnt="0">
        <dgm:presLayoutVars>
          <dgm:dir/>
          <dgm:resizeHandles val="exact"/>
        </dgm:presLayoutVars>
      </dgm:prSet>
      <dgm:spPr/>
    </dgm:pt>
    <dgm:pt modelId="{84507D1F-B515-4F98-9D15-04D8B068139F}" type="pres">
      <dgm:prSet presAssocID="{43B26145-2DB2-48EB-A9B9-8C87131C02B3}" presName="node" presStyleLbl="node1" presStyleIdx="0" presStyleCnt="7">
        <dgm:presLayoutVars>
          <dgm:bulletEnabled val="1"/>
        </dgm:presLayoutVars>
      </dgm:prSet>
      <dgm:spPr/>
    </dgm:pt>
    <dgm:pt modelId="{EAF2ECFF-56D8-4491-A930-86192EE30AE0}" type="pres">
      <dgm:prSet presAssocID="{C97C2DDF-A86F-4548-A920-CCA0B10C04CE}" presName="sibTrans" presStyleCnt="0"/>
      <dgm:spPr/>
    </dgm:pt>
    <dgm:pt modelId="{6247F2F0-C1FD-4DE0-B5C1-215B61E2519E}" type="pres">
      <dgm:prSet presAssocID="{21352FBB-6FA9-4C9D-B76C-6580B8A73F96}" presName="node" presStyleLbl="node1" presStyleIdx="1" presStyleCnt="7">
        <dgm:presLayoutVars>
          <dgm:bulletEnabled val="1"/>
        </dgm:presLayoutVars>
      </dgm:prSet>
      <dgm:spPr/>
    </dgm:pt>
    <dgm:pt modelId="{9B9B6F79-1CE5-4DC2-BAA9-F064293DF3D1}" type="pres">
      <dgm:prSet presAssocID="{15717B74-E342-408B-8CEF-2333183F700E}" presName="sibTrans" presStyleCnt="0"/>
      <dgm:spPr/>
    </dgm:pt>
    <dgm:pt modelId="{341FE3AE-4487-4E71-A781-C76B4066BA61}" type="pres">
      <dgm:prSet presAssocID="{749E84F0-64D3-4A78-AF51-B5739CC95584}" presName="node" presStyleLbl="node1" presStyleIdx="2" presStyleCnt="7">
        <dgm:presLayoutVars>
          <dgm:bulletEnabled val="1"/>
        </dgm:presLayoutVars>
      </dgm:prSet>
      <dgm:spPr/>
    </dgm:pt>
    <dgm:pt modelId="{87A8F42A-7ABA-4634-B472-EBFF475765BB}" type="pres">
      <dgm:prSet presAssocID="{B439AA49-08D5-418D-A46D-96232926671B}" presName="sibTrans" presStyleCnt="0"/>
      <dgm:spPr/>
    </dgm:pt>
    <dgm:pt modelId="{CF2D0DF4-A213-4250-8093-CE6752CF75A0}" type="pres">
      <dgm:prSet presAssocID="{C1D194AA-E366-483D-B864-70C3B1827069}" presName="node" presStyleLbl="node1" presStyleIdx="3" presStyleCnt="7">
        <dgm:presLayoutVars>
          <dgm:bulletEnabled val="1"/>
        </dgm:presLayoutVars>
      </dgm:prSet>
      <dgm:spPr/>
    </dgm:pt>
    <dgm:pt modelId="{23D1A475-0B9D-4FDE-B9CF-C6217012C712}" type="pres">
      <dgm:prSet presAssocID="{D2A111C8-0BD3-43D1-A1F3-5D38772DABCD}" presName="sibTrans" presStyleCnt="0"/>
      <dgm:spPr/>
    </dgm:pt>
    <dgm:pt modelId="{B68B2459-1876-480B-A2F8-53933CB9A507}" type="pres">
      <dgm:prSet presAssocID="{FFB364B9-443A-4075-9D38-60FD9D3ED3E2}" presName="node" presStyleLbl="node1" presStyleIdx="4" presStyleCnt="7">
        <dgm:presLayoutVars>
          <dgm:bulletEnabled val="1"/>
        </dgm:presLayoutVars>
      </dgm:prSet>
      <dgm:spPr/>
    </dgm:pt>
    <dgm:pt modelId="{F64EAC68-1186-41A6-A308-19EAF34D5F83}" type="pres">
      <dgm:prSet presAssocID="{7AC41E05-1751-44A4-BE5F-2FF22A418E2D}" presName="sibTrans" presStyleCnt="0"/>
      <dgm:spPr/>
    </dgm:pt>
    <dgm:pt modelId="{7218F83B-A14D-44C9-AA40-E458E59BB81B}" type="pres">
      <dgm:prSet presAssocID="{1B89E01D-6EDA-439A-8AA3-11B24127C330}" presName="node" presStyleLbl="node1" presStyleIdx="5" presStyleCnt="7">
        <dgm:presLayoutVars>
          <dgm:bulletEnabled val="1"/>
        </dgm:presLayoutVars>
      </dgm:prSet>
      <dgm:spPr/>
    </dgm:pt>
    <dgm:pt modelId="{1A9B5869-379F-4DBD-A9B0-97560C65468B}" type="pres">
      <dgm:prSet presAssocID="{1493C552-9E65-4319-8DC8-97F7B8EB6339}" presName="sibTrans" presStyleCnt="0"/>
      <dgm:spPr/>
    </dgm:pt>
    <dgm:pt modelId="{2E543612-73C9-4EFC-AC80-ABBFD8819246}" type="pres">
      <dgm:prSet presAssocID="{71BA2081-BCC7-498A-8BDB-C931AAC59308}" presName="node" presStyleLbl="node1" presStyleIdx="6" presStyleCnt="7">
        <dgm:presLayoutVars>
          <dgm:bulletEnabled val="1"/>
        </dgm:presLayoutVars>
      </dgm:prSet>
      <dgm:spPr/>
    </dgm:pt>
  </dgm:ptLst>
  <dgm:cxnLst>
    <dgm:cxn modelId="{707E4201-7C87-43B3-8B42-8AD00C843281}" type="presOf" srcId="{71BA2081-BCC7-498A-8BDB-C931AAC59308}" destId="{2E543612-73C9-4EFC-AC80-ABBFD8819246}" srcOrd="0" destOrd="0" presId="urn:microsoft.com/office/officeart/2005/8/layout/default"/>
    <dgm:cxn modelId="{9B92E80A-D666-4721-9F7C-E4AB7D3001DC}" type="presOf" srcId="{21352FBB-6FA9-4C9D-B76C-6580B8A73F96}" destId="{6247F2F0-C1FD-4DE0-B5C1-215B61E2519E}" srcOrd="0" destOrd="0" presId="urn:microsoft.com/office/officeart/2005/8/layout/default"/>
    <dgm:cxn modelId="{6AE78513-4C3A-409F-A9D8-5C9987CD5C5D}" srcId="{A39C1D06-8AF7-4D1D-9C98-4D4B414403E3}" destId="{C1D194AA-E366-483D-B864-70C3B1827069}" srcOrd="3" destOrd="0" parTransId="{DA2D7ECE-BE95-4D67-A1C7-22275A48A562}" sibTransId="{D2A111C8-0BD3-43D1-A1F3-5D38772DABCD}"/>
    <dgm:cxn modelId="{BF1CD414-399C-410B-BE6C-4F4AB1CA319A}" type="presOf" srcId="{749E84F0-64D3-4A78-AF51-B5739CC95584}" destId="{341FE3AE-4487-4E71-A781-C76B4066BA61}" srcOrd="0" destOrd="0" presId="urn:microsoft.com/office/officeart/2005/8/layout/default"/>
    <dgm:cxn modelId="{8DB10526-7C8A-4FEA-8612-9B9094583B65}" type="presOf" srcId="{FFB364B9-443A-4075-9D38-60FD9D3ED3E2}" destId="{B68B2459-1876-480B-A2F8-53933CB9A507}" srcOrd="0" destOrd="0" presId="urn:microsoft.com/office/officeart/2005/8/layout/default"/>
    <dgm:cxn modelId="{19681D46-6C4A-4C31-A753-90E292CDE1D2}" type="presOf" srcId="{C1D194AA-E366-483D-B864-70C3B1827069}" destId="{CF2D0DF4-A213-4250-8093-CE6752CF75A0}" srcOrd="0" destOrd="0" presId="urn:microsoft.com/office/officeart/2005/8/layout/default"/>
    <dgm:cxn modelId="{2F3DF658-C90F-4AFD-9F77-AABD27429F88}" type="presOf" srcId="{A39C1D06-8AF7-4D1D-9C98-4D4B414403E3}" destId="{79C109DC-6D5C-4F13-A2B0-2CB6415EF346}" srcOrd="0" destOrd="0" presId="urn:microsoft.com/office/officeart/2005/8/layout/default"/>
    <dgm:cxn modelId="{9C338B84-8D33-4ABB-9749-4CC4EAC03C5F}" type="presOf" srcId="{43B26145-2DB2-48EB-A9B9-8C87131C02B3}" destId="{84507D1F-B515-4F98-9D15-04D8B068139F}" srcOrd="0" destOrd="0" presId="urn:microsoft.com/office/officeart/2005/8/layout/default"/>
    <dgm:cxn modelId="{5043E787-51E6-49F3-9022-494F17E7C68C}" srcId="{A39C1D06-8AF7-4D1D-9C98-4D4B414403E3}" destId="{43B26145-2DB2-48EB-A9B9-8C87131C02B3}" srcOrd="0" destOrd="0" parTransId="{8528055A-6A05-4EFB-9D67-D2C15AC97E9D}" sibTransId="{C97C2DDF-A86F-4548-A920-CCA0B10C04CE}"/>
    <dgm:cxn modelId="{44044DA1-0B1D-4AC3-85D4-087E5E4C2969}" srcId="{A39C1D06-8AF7-4D1D-9C98-4D4B414403E3}" destId="{21352FBB-6FA9-4C9D-B76C-6580B8A73F96}" srcOrd="1" destOrd="0" parTransId="{46A4E255-44CC-45EC-BFCE-05C9777E2623}" sibTransId="{15717B74-E342-408B-8CEF-2333183F700E}"/>
    <dgm:cxn modelId="{C1AC5CBA-224B-4B7C-855A-7F9A931D08B9}" srcId="{A39C1D06-8AF7-4D1D-9C98-4D4B414403E3}" destId="{71BA2081-BCC7-498A-8BDB-C931AAC59308}" srcOrd="6" destOrd="0" parTransId="{5B41F50C-E89E-44D1-8530-6991D8002E2D}" sibTransId="{FA1977AF-1928-4244-8C34-234D82BE2A43}"/>
    <dgm:cxn modelId="{9340C3CE-368F-4102-ACF9-2D35E6A8C64F}" type="presOf" srcId="{1B89E01D-6EDA-439A-8AA3-11B24127C330}" destId="{7218F83B-A14D-44C9-AA40-E458E59BB81B}" srcOrd="0" destOrd="0" presId="urn:microsoft.com/office/officeart/2005/8/layout/default"/>
    <dgm:cxn modelId="{E1D863DC-E4AB-4450-B8A7-FAD07C581A1F}" srcId="{A39C1D06-8AF7-4D1D-9C98-4D4B414403E3}" destId="{1B89E01D-6EDA-439A-8AA3-11B24127C330}" srcOrd="5" destOrd="0" parTransId="{3D3E04A2-904D-411E-9F8A-123F84A0E6E8}" sibTransId="{1493C552-9E65-4319-8DC8-97F7B8EB6339}"/>
    <dgm:cxn modelId="{DE271BE2-8173-418D-9D5F-7348A0B54290}" srcId="{A39C1D06-8AF7-4D1D-9C98-4D4B414403E3}" destId="{FFB364B9-443A-4075-9D38-60FD9D3ED3E2}" srcOrd="4" destOrd="0" parTransId="{D2E7E237-DBEB-4B22-9A11-2FD94487A409}" sibTransId="{7AC41E05-1751-44A4-BE5F-2FF22A418E2D}"/>
    <dgm:cxn modelId="{4F751EE7-3ECF-4AED-BEBF-C724B7609EC1}" srcId="{A39C1D06-8AF7-4D1D-9C98-4D4B414403E3}" destId="{749E84F0-64D3-4A78-AF51-B5739CC95584}" srcOrd="2" destOrd="0" parTransId="{6881567E-8FA3-4C6E-9680-10094BD5A342}" sibTransId="{B439AA49-08D5-418D-A46D-96232926671B}"/>
    <dgm:cxn modelId="{92674EBD-9646-4762-9C32-7AAB80AFF31B}" type="presParOf" srcId="{79C109DC-6D5C-4F13-A2B0-2CB6415EF346}" destId="{84507D1F-B515-4F98-9D15-04D8B068139F}" srcOrd="0" destOrd="0" presId="urn:microsoft.com/office/officeart/2005/8/layout/default"/>
    <dgm:cxn modelId="{89881E0B-4AFA-44FD-A112-942FC7ECDB02}" type="presParOf" srcId="{79C109DC-6D5C-4F13-A2B0-2CB6415EF346}" destId="{EAF2ECFF-56D8-4491-A930-86192EE30AE0}" srcOrd="1" destOrd="0" presId="urn:microsoft.com/office/officeart/2005/8/layout/default"/>
    <dgm:cxn modelId="{B387E4B9-2809-418E-BBEA-DDCBB1167189}" type="presParOf" srcId="{79C109DC-6D5C-4F13-A2B0-2CB6415EF346}" destId="{6247F2F0-C1FD-4DE0-B5C1-215B61E2519E}" srcOrd="2" destOrd="0" presId="urn:microsoft.com/office/officeart/2005/8/layout/default"/>
    <dgm:cxn modelId="{DC68DDB2-B259-4F91-ACC4-08FF99504F5A}" type="presParOf" srcId="{79C109DC-6D5C-4F13-A2B0-2CB6415EF346}" destId="{9B9B6F79-1CE5-4DC2-BAA9-F064293DF3D1}" srcOrd="3" destOrd="0" presId="urn:microsoft.com/office/officeart/2005/8/layout/default"/>
    <dgm:cxn modelId="{261B4034-F8D5-417D-813E-38FB2A7999FA}" type="presParOf" srcId="{79C109DC-6D5C-4F13-A2B0-2CB6415EF346}" destId="{341FE3AE-4487-4E71-A781-C76B4066BA61}" srcOrd="4" destOrd="0" presId="urn:microsoft.com/office/officeart/2005/8/layout/default"/>
    <dgm:cxn modelId="{78672D13-7F9F-4A54-8F16-AFF79DFBE5E1}" type="presParOf" srcId="{79C109DC-6D5C-4F13-A2B0-2CB6415EF346}" destId="{87A8F42A-7ABA-4634-B472-EBFF475765BB}" srcOrd="5" destOrd="0" presId="urn:microsoft.com/office/officeart/2005/8/layout/default"/>
    <dgm:cxn modelId="{F97504CE-E788-4947-9C01-81440B75939E}" type="presParOf" srcId="{79C109DC-6D5C-4F13-A2B0-2CB6415EF346}" destId="{CF2D0DF4-A213-4250-8093-CE6752CF75A0}" srcOrd="6" destOrd="0" presId="urn:microsoft.com/office/officeart/2005/8/layout/default"/>
    <dgm:cxn modelId="{B4FA0E87-1669-43AE-8BA6-ED42F0919C67}" type="presParOf" srcId="{79C109DC-6D5C-4F13-A2B0-2CB6415EF346}" destId="{23D1A475-0B9D-4FDE-B9CF-C6217012C712}" srcOrd="7" destOrd="0" presId="urn:microsoft.com/office/officeart/2005/8/layout/default"/>
    <dgm:cxn modelId="{4986C502-5681-4961-BB05-4B64553B4205}" type="presParOf" srcId="{79C109DC-6D5C-4F13-A2B0-2CB6415EF346}" destId="{B68B2459-1876-480B-A2F8-53933CB9A507}" srcOrd="8" destOrd="0" presId="urn:microsoft.com/office/officeart/2005/8/layout/default"/>
    <dgm:cxn modelId="{5DDDAE55-41EE-4FD6-9070-9D425557F512}" type="presParOf" srcId="{79C109DC-6D5C-4F13-A2B0-2CB6415EF346}" destId="{F64EAC68-1186-41A6-A308-19EAF34D5F83}" srcOrd="9" destOrd="0" presId="urn:microsoft.com/office/officeart/2005/8/layout/default"/>
    <dgm:cxn modelId="{565A1AC8-48E7-4BDD-8839-809C7C919DA3}" type="presParOf" srcId="{79C109DC-6D5C-4F13-A2B0-2CB6415EF346}" destId="{7218F83B-A14D-44C9-AA40-E458E59BB81B}" srcOrd="10" destOrd="0" presId="urn:microsoft.com/office/officeart/2005/8/layout/default"/>
    <dgm:cxn modelId="{E5E917F1-C665-499E-A601-A2CAEAD5F809}" type="presParOf" srcId="{79C109DC-6D5C-4F13-A2B0-2CB6415EF346}" destId="{1A9B5869-379F-4DBD-A9B0-97560C65468B}" srcOrd="11" destOrd="0" presId="urn:microsoft.com/office/officeart/2005/8/layout/default"/>
    <dgm:cxn modelId="{9B89DF43-4524-4226-A2E4-D00FBAA3C8AC}" type="presParOf" srcId="{79C109DC-6D5C-4F13-A2B0-2CB6415EF346}" destId="{2E543612-73C9-4EFC-AC80-ABBFD881924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ED0AA3D-3EE1-4EDF-AB39-3E25C6B0FABF}" type="doc">
      <dgm:prSet loTypeId="urn:microsoft.com/office/officeart/2005/8/layout/pyramid4" loCatId="pyramid" qsTypeId="urn:microsoft.com/office/officeart/2005/8/quickstyle/simple1" qsCatId="simple" csTypeId="urn:microsoft.com/office/officeart/2005/8/colors/accent1_4" csCatId="accent1" phldr="1"/>
      <dgm:spPr/>
      <dgm:t>
        <a:bodyPr/>
        <a:lstStyle/>
        <a:p>
          <a:endParaRPr lang="en-AU"/>
        </a:p>
      </dgm:t>
    </dgm:pt>
    <dgm:pt modelId="{7369EEC2-A985-4E8D-BD2D-CBFB7ADB1A9B}">
      <dgm:prSet phldrT="[Text]"/>
      <dgm:spPr/>
      <dgm:t>
        <a:bodyPr/>
        <a:lstStyle/>
        <a:p>
          <a:r>
            <a:rPr lang="en-AU" dirty="0"/>
            <a:t>About the request</a:t>
          </a:r>
        </a:p>
      </dgm:t>
    </dgm:pt>
    <dgm:pt modelId="{47A17C39-5FDD-49A2-A12D-16DD9048EF60}" type="parTrans" cxnId="{63F2742D-7FD2-4761-89FF-9BB44F04CBF0}">
      <dgm:prSet/>
      <dgm:spPr/>
      <dgm:t>
        <a:bodyPr/>
        <a:lstStyle/>
        <a:p>
          <a:endParaRPr lang="en-AU"/>
        </a:p>
      </dgm:t>
    </dgm:pt>
    <dgm:pt modelId="{8B25F405-5697-4A9D-8C66-C658200BB5DA}" type="sibTrans" cxnId="{63F2742D-7FD2-4761-89FF-9BB44F04CBF0}">
      <dgm:prSet/>
      <dgm:spPr/>
      <dgm:t>
        <a:bodyPr/>
        <a:lstStyle/>
        <a:p>
          <a:endParaRPr lang="en-AU"/>
        </a:p>
      </dgm:t>
    </dgm:pt>
    <dgm:pt modelId="{46746379-6118-4907-9CE0-BBE8721A76A2}">
      <dgm:prSet phldrT="[Text]"/>
      <dgm:spPr/>
      <dgm:t>
        <a:bodyPr/>
        <a:lstStyle/>
        <a:p>
          <a:r>
            <a:rPr lang="en-AU" dirty="0"/>
            <a:t>About the info shared</a:t>
          </a:r>
        </a:p>
      </dgm:t>
    </dgm:pt>
    <dgm:pt modelId="{0BFF4434-31EB-407E-89C5-053F51D6ACC8}" type="parTrans" cxnId="{066FF728-7632-4227-A4DC-A1158D5A9635}">
      <dgm:prSet/>
      <dgm:spPr/>
      <dgm:t>
        <a:bodyPr/>
        <a:lstStyle/>
        <a:p>
          <a:endParaRPr lang="en-AU"/>
        </a:p>
      </dgm:t>
    </dgm:pt>
    <dgm:pt modelId="{1C695FD6-C035-43A0-A5B8-0E8963AD63FC}" type="sibTrans" cxnId="{066FF728-7632-4227-A4DC-A1158D5A9635}">
      <dgm:prSet/>
      <dgm:spPr/>
      <dgm:t>
        <a:bodyPr/>
        <a:lstStyle/>
        <a:p>
          <a:endParaRPr lang="en-AU"/>
        </a:p>
      </dgm:t>
    </dgm:pt>
    <dgm:pt modelId="{46A4ABB9-642E-4FA8-8FD3-818CEA9CE1D3}">
      <dgm:prSet phldrT="[Text]"/>
      <dgm:spPr/>
      <dgm:t>
        <a:bodyPr/>
        <a:lstStyle/>
        <a:p>
          <a:r>
            <a:rPr lang="en-AU" dirty="0"/>
            <a:t>Consent / wishes and views</a:t>
          </a:r>
        </a:p>
      </dgm:t>
    </dgm:pt>
    <dgm:pt modelId="{8C9A1E2F-CF16-4218-BC93-5BFA2093AD41}" type="parTrans" cxnId="{8F430BC8-0B11-4787-9F6F-6E38DCC9A504}">
      <dgm:prSet/>
      <dgm:spPr/>
      <dgm:t>
        <a:bodyPr/>
        <a:lstStyle/>
        <a:p>
          <a:endParaRPr lang="en-AU"/>
        </a:p>
      </dgm:t>
    </dgm:pt>
    <dgm:pt modelId="{9C65E72B-7D18-4DE7-AA41-FEA6E01870C7}" type="sibTrans" cxnId="{8F430BC8-0B11-4787-9F6F-6E38DCC9A504}">
      <dgm:prSet/>
      <dgm:spPr/>
      <dgm:t>
        <a:bodyPr/>
        <a:lstStyle/>
        <a:p>
          <a:endParaRPr lang="en-AU"/>
        </a:p>
      </dgm:t>
    </dgm:pt>
    <dgm:pt modelId="{267E24F1-2924-411D-B949-F1F417C6F23D}">
      <dgm:prSet phldrT="[Text]"/>
      <dgm:spPr/>
      <dgm:t>
        <a:bodyPr/>
        <a:lstStyle/>
        <a:p>
          <a:r>
            <a:rPr lang="en-AU" dirty="0"/>
            <a:t>Any family violence risk assessment</a:t>
          </a:r>
        </a:p>
      </dgm:t>
    </dgm:pt>
    <dgm:pt modelId="{0B85F682-9691-4A93-A29A-1B3B4359A21E}" type="parTrans" cxnId="{CD96320B-0EDD-4ECE-A8F5-44B690BE6F4C}">
      <dgm:prSet/>
      <dgm:spPr/>
      <dgm:t>
        <a:bodyPr/>
        <a:lstStyle/>
        <a:p>
          <a:endParaRPr lang="en-AU"/>
        </a:p>
      </dgm:t>
    </dgm:pt>
    <dgm:pt modelId="{64DAFA47-6663-4DAD-A364-191ABDEBE585}" type="sibTrans" cxnId="{CD96320B-0EDD-4ECE-A8F5-44B690BE6F4C}">
      <dgm:prSet/>
      <dgm:spPr/>
      <dgm:t>
        <a:bodyPr/>
        <a:lstStyle/>
        <a:p>
          <a:endParaRPr lang="en-AU"/>
        </a:p>
      </dgm:t>
    </dgm:pt>
    <dgm:pt modelId="{4C8A2797-EEFE-4FEF-983D-9D697FAE50A8}" type="pres">
      <dgm:prSet presAssocID="{5ED0AA3D-3EE1-4EDF-AB39-3E25C6B0FABF}" presName="compositeShape" presStyleCnt="0">
        <dgm:presLayoutVars>
          <dgm:chMax val="9"/>
          <dgm:dir/>
          <dgm:resizeHandles val="exact"/>
        </dgm:presLayoutVars>
      </dgm:prSet>
      <dgm:spPr/>
    </dgm:pt>
    <dgm:pt modelId="{F595C543-59E3-42E2-B747-B2786721AF64}" type="pres">
      <dgm:prSet presAssocID="{5ED0AA3D-3EE1-4EDF-AB39-3E25C6B0FABF}" presName="triangle1" presStyleLbl="node1" presStyleIdx="0" presStyleCnt="4">
        <dgm:presLayoutVars>
          <dgm:bulletEnabled val="1"/>
        </dgm:presLayoutVars>
      </dgm:prSet>
      <dgm:spPr/>
    </dgm:pt>
    <dgm:pt modelId="{16126A8A-A080-45EF-B116-8F1EFCEDD722}" type="pres">
      <dgm:prSet presAssocID="{5ED0AA3D-3EE1-4EDF-AB39-3E25C6B0FABF}" presName="triangle2" presStyleLbl="node1" presStyleIdx="1" presStyleCnt="4">
        <dgm:presLayoutVars>
          <dgm:bulletEnabled val="1"/>
        </dgm:presLayoutVars>
      </dgm:prSet>
      <dgm:spPr/>
    </dgm:pt>
    <dgm:pt modelId="{E965873E-F087-46AA-988C-EB5C1AD28CE5}" type="pres">
      <dgm:prSet presAssocID="{5ED0AA3D-3EE1-4EDF-AB39-3E25C6B0FABF}" presName="triangle3" presStyleLbl="node1" presStyleIdx="2" presStyleCnt="4" custLinFactNeighborY="2101">
        <dgm:presLayoutVars>
          <dgm:bulletEnabled val="1"/>
        </dgm:presLayoutVars>
      </dgm:prSet>
      <dgm:spPr/>
    </dgm:pt>
    <dgm:pt modelId="{A98E6F43-6556-4CA4-9835-31B4A3EFA978}" type="pres">
      <dgm:prSet presAssocID="{5ED0AA3D-3EE1-4EDF-AB39-3E25C6B0FABF}" presName="triangle4" presStyleLbl="node1" presStyleIdx="3" presStyleCnt="4">
        <dgm:presLayoutVars>
          <dgm:bulletEnabled val="1"/>
        </dgm:presLayoutVars>
      </dgm:prSet>
      <dgm:spPr/>
    </dgm:pt>
  </dgm:ptLst>
  <dgm:cxnLst>
    <dgm:cxn modelId="{CD96320B-0EDD-4ECE-A8F5-44B690BE6F4C}" srcId="{5ED0AA3D-3EE1-4EDF-AB39-3E25C6B0FABF}" destId="{267E24F1-2924-411D-B949-F1F417C6F23D}" srcOrd="3" destOrd="0" parTransId="{0B85F682-9691-4A93-A29A-1B3B4359A21E}" sibTransId="{64DAFA47-6663-4DAD-A364-191ABDEBE585}"/>
    <dgm:cxn modelId="{58362E15-A1DE-49E8-9B91-373F07981699}" type="presOf" srcId="{7369EEC2-A985-4E8D-BD2D-CBFB7ADB1A9B}" destId="{F595C543-59E3-42E2-B747-B2786721AF64}" srcOrd="0" destOrd="0" presId="urn:microsoft.com/office/officeart/2005/8/layout/pyramid4"/>
    <dgm:cxn modelId="{066FF728-7632-4227-A4DC-A1158D5A9635}" srcId="{5ED0AA3D-3EE1-4EDF-AB39-3E25C6B0FABF}" destId="{46746379-6118-4907-9CE0-BBE8721A76A2}" srcOrd="1" destOrd="0" parTransId="{0BFF4434-31EB-407E-89C5-053F51D6ACC8}" sibTransId="{1C695FD6-C035-43A0-A5B8-0E8963AD63FC}"/>
    <dgm:cxn modelId="{63F2742D-7FD2-4761-89FF-9BB44F04CBF0}" srcId="{5ED0AA3D-3EE1-4EDF-AB39-3E25C6B0FABF}" destId="{7369EEC2-A985-4E8D-BD2D-CBFB7ADB1A9B}" srcOrd="0" destOrd="0" parTransId="{47A17C39-5FDD-49A2-A12D-16DD9048EF60}" sibTransId="{8B25F405-5697-4A9D-8C66-C658200BB5DA}"/>
    <dgm:cxn modelId="{7CBE9A48-1EDD-4159-9774-EDC3AB83F886}" type="presOf" srcId="{267E24F1-2924-411D-B949-F1F417C6F23D}" destId="{A98E6F43-6556-4CA4-9835-31B4A3EFA978}" srcOrd="0" destOrd="0" presId="urn:microsoft.com/office/officeart/2005/8/layout/pyramid4"/>
    <dgm:cxn modelId="{A77BC473-BE40-42EA-BBC6-649650823010}" type="presOf" srcId="{5ED0AA3D-3EE1-4EDF-AB39-3E25C6B0FABF}" destId="{4C8A2797-EEFE-4FEF-983D-9D697FAE50A8}" srcOrd="0" destOrd="0" presId="urn:microsoft.com/office/officeart/2005/8/layout/pyramid4"/>
    <dgm:cxn modelId="{8F430BC8-0B11-4787-9F6F-6E38DCC9A504}" srcId="{5ED0AA3D-3EE1-4EDF-AB39-3E25C6B0FABF}" destId="{46A4ABB9-642E-4FA8-8FD3-818CEA9CE1D3}" srcOrd="2" destOrd="0" parTransId="{8C9A1E2F-CF16-4218-BC93-5BFA2093AD41}" sibTransId="{9C65E72B-7D18-4DE7-AA41-FEA6E01870C7}"/>
    <dgm:cxn modelId="{95D843CC-FCA8-4E56-B23A-759526667D14}" type="presOf" srcId="{46A4ABB9-642E-4FA8-8FD3-818CEA9CE1D3}" destId="{E965873E-F087-46AA-988C-EB5C1AD28CE5}" srcOrd="0" destOrd="0" presId="urn:microsoft.com/office/officeart/2005/8/layout/pyramid4"/>
    <dgm:cxn modelId="{220D4BE5-5B9A-4CCF-8F2A-6484FADC0F81}" type="presOf" srcId="{46746379-6118-4907-9CE0-BBE8721A76A2}" destId="{16126A8A-A080-45EF-B116-8F1EFCEDD722}" srcOrd="0" destOrd="0" presId="urn:microsoft.com/office/officeart/2005/8/layout/pyramid4"/>
    <dgm:cxn modelId="{839C9BCB-A8D3-4AB4-858E-2ED3A0A86EC0}" type="presParOf" srcId="{4C8A2797-EEFE-4FEF-983D-9D697FAE50A8}" destId="{F595C543-59E3-42E2-B747-B2786721AF64}" srcOrd="0" destOrd="0" presId="urn:microsoft.com/office/officeart/2005/8/layout/pyramid4"/>
    <dgm:cxn modelId="{EA3840BB-8281-40AD-81AC-3A4DD79D8579}" type="presParOf" srcId="{4C8A2797-EEFE-4FEF-983D-9D697FAE50A8}" destId="{16126A8A-A080-45EF-B116-8F1EFCEDD722}" srcOrd="1" destOrd="0" presId="urn:microsoft.com/office/officeart/2005/8/layout/pyramid4"/>
    <dgm:cxn modelId="{61E86D05-0DA5-42B7-80B2-AF9946622C49}" type="presParOf" srcId="{4C8A2797-EEFE-4FEF-983D-9D697FAE50A8}" destId="{E965873E-F087-46AA-988C-EB5C1AD28CE5}" srcOrd="2" destOrd="0" presId="urn:microsoft.com/office/officeart/2005/8/layout/pyramid4"/>
    <dgm:cxn modelId="{CC7E861A-D734-42C3-819B-153EE887B99A}" type="presParOf" srcId="{4C8A2797-EEFE-4FEF-983D-9D697FAE50A8}" destId="{A98E6F43-6556-4CA4-9835-31B4A3EFA978}"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A1F0EB-FEB7-449F-B6B1-8E07A0191B1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AU"/>
        </a:p>
      </dgm:t>
    </dgm:pt>
    <dgm:pt modelId="{005A2C82-FE21-4A8A-B043-13F35F37ED13}">
      <dgm:prSet phldrT="[Text]"/>
      <dgm:spPr/>
      <dgm:t>
        <a:bodyPr/>
        <a:lstStyle/>
        <a:p>
          <a:r>
            <a:rPr lang="en-AU" dirty="0"/>
            <a:t>Improved Outcomes</a:t>
          </a:r>
        </a:p>
      </dgm:t>
    </dgm:pt>
    <dgm:pt modelId="{EB492719-CDB3-4FB0-8E05-EAFFFC311754}" type="parTrans" cxnId="{F8FA48E1-619C-457F-8107-06A2DA7FD735}">
      <dgm:prSet/>
      <dgm:spPr/>
      <dgm:t>
        <a:bodyPr/>
        <a:lstStyle/>
        <a:p>
          <a:endParaRPr lang="en-AU"/>
        </a:p>
      </dgm:t>
    </dgm:pt>
    <dgm:pt modelId="{7619A398-F875-4641-A95E-E85B7EC29116}" type="sibTrans" cxnId="{F8FA48E1-619C-457F-8107-06A2DA7FD735}">
      <dgm:prSet/>
      <dgm:spPr/>
      <dgm:t>
        <a:bodyPr/>
        <a:lstStyle/>
        <a:p>
          <a:endParaRPr lang="en-AU"/>
        </a:p>
      </dgm:t>
    </dgm:pt>
    <dgm:pt modelId="{F5AC8184-E78D-4149-BCF9-C4DF44D149E4}">
      <dgm:prSet phldrT="[Text]"/>
      <dgm:spPr/>
      <dgm:t>
        <a:bodyPr/>
        <a:lstStyle/>
        <a:p>
          <a:r>
            <a:rPr lang="en-AU" dirty="0"/>
            <a:t>Positive culture</a:t>
          </a:r>
        </a:p>
      </dgm:t>
    </dgm:pt>
    <dgm:pt modelId="{AD61FDD7-6DA1-44D4-9137-538B019F85F7}" type="parTrans" cxnId="{462536BE-4AA2-4BC9-9083-B9FB0361DA2A}">
      <dgm:prSet/>
      <dgm:spPr/>
      <dgm:t>
        <a:bodyPr/>
        <a:lstStyle/>
        <a:p>
          <a:endParaRPr lang="en-AU"/>
        </a:p>
      </dgm:t>
    </dgm:pt>
    <dgm:pt modelId="{5416D8EF-7EF5-48C1-9CCA-05E3A8EB564F}" type="sibTrans" cxnId="{462536BE-4AA2-4BC9-9083-B9FB0361DA2A}">
      <dgm:prSet/>
      <dgm:spPr/>
      <dgm:t>
        <a:bodyPr/>
        <a:lstStyle/>
        <a:p>
          <a:endParaRPr lang="en-AU"/>
        </a:p>
      </dgm:t>
    </dgm:pt>
    <dgm:pt modelId="{C8CBEC1C-3892-4546-96F2-B704D3960EB2}">
      <dgm:prSet phldrT="[Text]"/>
      <dgm:spPr/>
      <dgm:t>
        <a:bodyPr/>
        <a:lstStyle/>
        <a:p>
          <a:r>
            <a:rPr lang="en-AU" dirty="0"/>
            <a:t>Shared values and beliefs</a:t>
          </a:r>
        </a:p>
      </dgm:t>
    </dgm:pt>
    <dgm:pt modelId="{7D8FB8FA-A920-4F6D-9F11-904408C9DFCC}" type="parTrans" cxnId="{ECD11E56-DF4B-4EEB-B8E8-1005EF411DAF}">
      <dgm:prSet/>
      <dgm:spPr/>
      <dgm:t>
        <a:bodyPr/>
        <a:lstStyle/>
        <a:p>
          <a:endParaRPr lang="en-AU"/>
        </a:p>
      </dgm:t>
    </dgm:pt>
    <dgm:pt modelId="{A796BDAF-35A5-4CBC-B400-35D03614208D}" type="sibTrans" cxnId="{ECD11E56-DF4B-4EEB-B8E8-1005EF411DAF}">
      <dgm:prSet/>
      <dgm:spPr/>
      <dgm:t>
        <a:bodyPr/>
        <a:lstStyle/>
        <a:p>
          <a:endParaRPr lang="en-AU"/>
        </a:p>
      </dgm:t>
    </dgm:pt>
    <dgm:pt modelId="{8D0E4DB9-295A-43B2-8342-919406765B79}">
      <dgm:prSet phldrT="[Text]"/>
      <dgm:spPr/>
      <dgm:t>
        <a:bodyPr/>
        <a:lstStyle/>
        <a:p>
          <a:r>
            <a:rPr lang="en-AU" dirty="0"/>
            <a:t>Secondary consultation and seeking advice</a:t>
          </a:r>
        </a:p>
      </dgm:t>
    </dgm:pt>
    <dgm:pt modelId="{4781398A-3FF1-452B-8B76-7F4039D5C9D2}" type="parTrans" cxnId="{D83C30F7-D5BF-4972-B6BE-E8A069D41F4C}">
      <dgm:prSet/>
      <dgm:spPr/>
      <dgm:t>
        <a:bodyPr/>
        <a:lstStyle/>
        <a:p>
          <a:endParaRPr lang="en-AU"/>
        </a:p>
      </dgm:t>
    </dgm:pt>
    <dgm:pt modelId="{E09BD77F-A609-4B65-BF19-5E5410BD7708}" type="sibTrans" cxnId="{D83C30F7-D5BF-4972-B6BE-E8A069D41F4C}">
      <dgm:prSet/>
      <dgm:spPr/>
      <dgm:t>
        <a:bodyPr/>
        <a:lstStyle/>
        <a:p>
          <a:endParaRPr lang="en-AU"/>
        </a:p>
      </dgm:t>
    </dgm:pt>
    <dgm:pt modelId="{2D14BF04-C562-499F-B5F8-42A64CF8345F}">
      <dgm:prSet phldrT="[Text]"/>
      <dgm:spPr/>
      <dgm:t>
        <a:bodyPr/>
        <a:lstStyle/>
        <a:p>
          <a:r>
            <a:rPr lang="en-AU" dirty="0"/>
            <a:t>Collaborative practice</a:t>
          </a:r>
        </a:p>
      </dgm:t>
    </dgm:pt>
    <dgm:pt modelId="{C9F1435C-CE65-426E-BBBC-7A7F08D59DB2}" type="parTrans" cxnId="{267CFDB3-91DC-4543-A1B5-A18E3F862FBA}">
      <dgm:prSet/>
      <dgm:spPr/>
      <dgm:t>
        <a:bodyPr/>
        <a:lstStyle/>
        <a:p>
          <a:endParaRPr lang="en-AU"/>
        </a:p>
      </dgm:t>
    </dgm:pt>
    <dgm:pt modelId="{952D865D-2799-4855-AA8C-282537054BFB}" type="sibTrans" cxnId="{267CFDB3-91DC-4543-A1B5-A18E3F862FBA}">
      <dgm:prSet/>
      <dgm:spPr/>
      <dgm:t>
        <a:bodyPr/>
        <a:lstStyle/>
        <a:p>
          <a:endParaRPr lang="en-AU"/>
        </a:p>
      </dgm:t>
    </dgm:pt>
    <dgm:pt modelId="{1421D341-850D-4FC3-BCA5-7980DE381E19}">
      <dgm:prSet/>
      <dgm:spPr/>
      <dgm:t>
        <a:bodyPr/>
        <a:lstStyle/>
        <a:p>
          <a:r>
            <a:rPr lang="en-AU" dirty="0"/>
            <a:t>Opportunities for improvement</a:t>
          </a:r>
        </a:p>
      </dgm:t>
    </dgm:pt>
    <dgm:pt modelId="{708E2AAB-FE5F-4FF8-B247-2D33B2699110}" type="parTrans" cxnId="{430C7D02-2EED-4506-834C-014F2F224EE9}">
      <dgm:prSet/>
      <dgm:spPr/>
      <dgm:t>
        <a:bodyPr/>
        <a:lstStyle/>
        <a:p>
          <a:endParaRPr lang="en-AU"/>
        </a:p>
      </dgm:t>
    </dgm:pt>
    <dgm:pt modelId="{9FE0758D-EFD8-43AD-8A70-F6F65A1D0D65}" type="sibTrans" cxnId="{430C7D02-2EED-4506-834C-014F2F224EE9}">
      <dgm:prSet/>
      <dgm:spPr/>
      <dgm:t>
        <a:bodyPr/>
        <a:lstStyle/>
        <a:p>
          <a:endParaRPr lang="en-AU"/>
        </a:p>
      </dgm:t>
    </dgm:pt>
    <dgm:pt modelId="{1DD1AC2C-5BC9-4CB1-B14F-843F9E5DA7E0}" type="pres">
      <dgm:prSet presAssocID="{13A1F0EB-FEB7-449F-B6B1-8E07A0191B17}" presName="diagram" presStyleCnt="0">
        <dgm:presLayoutVars>
          <dgm:dir/>
          <dgm:resizeHandles val="exact"/>
        </dgm:presLayoutVars>
      </dgm:prSet>
      <dgm:spPr/>
    </dgm:pt>
    <dgm:pt modelId="{B75B2A1E-49C9-4576-9323-D65E13EA4FC2}" type="pres">
      <dgm:prSet presAssocID="{005A2C82-FE21-4A8A-B043-13F35F37ED13}" presName="node" presStyleLbl="node1" presStyleIdx="0" presStyleCnt="6">
        <dgm:presLayoutVars>
          <dgm:bulletEnabled val="1"/>
        </dgm:presLayoutVars>
      </dgm:prSet>
      <dgm:spPr/>
    </dgm:pt>
    <dgm:pt modelId="{8DB3A701-7FFE-43AC-8535-11CFBEACB261}" type="pres">
      <dgm:prSet presAssocID="{7619A398-F875-4641-A95E-E85B7EC29116}" presName="sibTrans" presStyleCnt="0"/>
      <dgm:spPr/>
    </dgm:pt>
    <dgm:pt modelId="{7BD15AA5-0589-41C8-8C38-CB2E8A8AD356}" type="pres">
      <dgm:prSet presAssocID="{F5AC8184-E78D-4149-BCF9-C4DF44D149E4}" presName="node" presStyleLbl="node1" presStyleIdx="1" presStyleCnt="6">
        <dgm:presLayoutVars>
          <dgm:bulletEnabled val="1"/>
        </dgm:presLayoutVars>
      </dgm:prSet>
      <dgm:spPr/>
    </dgm:pt>
    <dgm:pt modelId="{F6401D8A-ABD2-44AF-91C6-60FE211B67D8}" type="pres">
      <dgm:prSet presAssocID="{5416D8EF-7EF5-48C1-9CCA-05E3A8EB564F}" presName="sibTrans" presStyleCnt="0"/>
      <dgm:spPr/>
    </dgm:pt>
    <dgm:pt modelId="{6FB52E3F-330D-4D97-8669-18614C823D68}" type="pres">
      <dgm:prSet presAssocID="{C8CBEC1C-3892-4546-96F2-B704D3960EB2}" presName="node" presStyleLbl="node1" presStyleIdx="2" presStyleCnt="6">
        <dgm:presLayoutVars>
          <dgm:bulletEnabled val="1"/>
        </dgm:presLayoutVars>
      </dgm:prSet>
      <dgm:spPr/>
    </dgm:pt>
    <dgm:pt modelId="{2142C2EE-F6A4-4961-AD84-0BFCB1EC9EF3}" type="pres">
      <dgm:prSet presAssocID="{A796BDAF-35A5-4CBC-B400-35D03614208D}" presName="sibTrans" presStyleCnt="0"/>
      <dgm:spPr/>
    </dgm:pt>
    <dgm:pt modelId="{CE49893D-A059-47A6-A15C-C74E22B3B78C}" type="pres">
      <dgm:prSet presAssocID="{8D0E4DB9-295A-43B2-8342-919406765B79}" presName="node" presStyleLbl="node1" presStyleIdx="3" presStyleCnt="6">
        <dgm:presLayoutVars>
          <dgm:bulletEnabled val="1"/>
        </dgm:presLayoutVars>
      </dgm:prSet>
      <dgm:spPr/>
    </dgm:pt>
    <dgm:pt modelId="{5CB5AF34-9F44-4ED9-B664-FE5973F22A97}" type="pres">
      <dgm:prSet presAssocID="{E09BD77F-A609-4B65-BF19-5E5410BD7708}" presName="sibTrans" presStyleCnt="0"/>
      <dgm:spPr/>
    </dgm:pt>
    <dgm:pt modelId="{C1743D05-FCCC-4C1A-B19B-F90AB4AC7D47}" type="pres">
      <dgm:prSet presAssocID="{2D14BF04-C562-499F-B5F8-42A64CF8345F}" presName="node" presStyleLbl="node1" presStyleIdx="4" presStyleCnt="6">
        <dgm:presLayoutVars>
          <dgm:bulletEnabled val="1"/>
        </dgm:presLayoutVars>
      </dgm:prSet>
      <dgm:spPr/>
    </dgm:pt>
    <dgm:pt modelId="{27086B91-00CA-46B9-A09C-0331800B06EC}" type="pres">
      <dgm:prSet presAssocID="{952D865D-2799-4855-AA8C-282537054BFB}" presName="sibTrans" presStyleCnt="0"/>
      <dgm:spPr/>
    </dgm:pt>
    <dgm:pt modelId="{2E731722-950C-4570-870E-3BF3024A2D5C}" type="pres">
      <dgm:prSet presAssocID="{1421D341-850D-4FC3-BCA5-7980DE381E19}" presName="node" presStyleLbl="node1" presStyleIdx="5" presStyleCnt="6">
        <dgm:presLayoutVars>
          <dgm:bulletEnabled val="1"/>
        </dgm:presLayoutVars>
      </dgm:prSet>
      <dgm:spPr/>
    </dgm:pt>
  </dgm:ptLst>
  <dgm:cxnLst>
    <dgm:cxn modelId="{430C7D02-2EED-4506-834C-014F2F224EE9}" srcId="{13A1F0EB-FEB7-449F-B6B1-8E07A0191B17}" destId="{1421D341-850D-4FC3-BCA5-7980DE381E19}" srcOrd="5" destOrd="0" parTransId="{708E2AAB-FE5F-4FF8-B247-2D33B2699110}" sibTransId="{9FE0758D-EFD8-43AD-8A70-F6F65A1D0D65}"/>
    <dgm:cxn modelId="{2A829A33-FFCA-4801-8E53-2CD3A3D20611}" type="presOf" srcId="{2D14BF04-C562-499F-B5F8-42A64CF8345F}" destId="{C1743D05-FCCC-4C1A-B19B-F90AB4AC7D47}" srcOrd="0" destOrd="0" presId="urn:microsoft.com/office/officeart/2005/8/layout/default"/>
    <dgm:cxn modelId="{B27B794A-DE92-42F9-BF4B-8DE6BFA5FCC4}" type="presOf" srcId="{8D0E4DB9-295A-43B2-8342-919406765B79}" destId="{CE49893D-A059-47A6-A15C-C74E22B3B78C}" srcOrd="0" destOrd="0" presId="urn:microsoft.com/office/officeart/2005/8/layout/default"/>
    <dgm:cxn modelId="{ECD11E56-DF4B-4EEB-B8E8-1005EF411DAF}" srcId="{13A1F0EB-FEB7-449F-B6B1-8E07A0191B17}" destId="{C8CBEC1C-3892-4546-96F2-B704D3960EB2}" srcOrd="2" destOrd="0" parTransId="{7D8FB8FA-A920-4F6D-9F11-904408C9DFCC}" sibTransId="{A796BDAF-35A5-4CBC-B400-35D03614208D}"/>
    <dgm:cxn modelId="{7164577E-CACA-4A13-B627-5DEAB3C21B7B}" type="presOf" srcId="{F5AC8184-E78D-4149-BCF9-C4DF44D149E4}" destId="{7BD15AA5-0589-41C8-8C38-CB2E8A8AD356}" srcOrd="0" destOrd="0" presId="urn:microsoft.com/office/officeart/2005/8/layout/default"/>
    <dgm:cxn modelId="{A87C608A-61B9-4C37-82ED-0EC6DF79C89E}" type="presOf" srcId="{1421D341-850D-4FC3-BCA5-7980DE381E19}" destId="{2E731722-950C-4570-870E-3BF3024A2D5C}" srcOrd="0" destOrd="0" presId="urn:microsoft.com/office/officeart/2005/8/layout/default"/>
    <dgm:cxn modelId="{FA42409C-83E6-4DD8-84AE-E11E0462C2E1}" type="presOf" srcId="{13A1F0EB-FEB7-449F-B6B1-8E07A0191B17}" destId="{1DD1AC2C-5BC9-4CB1-B14F-843F9E5DA7E0}" srcOrd="0" destOrd="0" presId="urn:microsoft.com/office/officeart/2005/8/layout/default"/>
    <dgm:cxn modelId="{C2C5329E-B6BE-4B76-8D1A-CCFC64F608F8}" type="presOf" srcId="{C8CBEC1C-3892-4546-96F2-B704D3960EB2}" destId="{6FB52E3F-330D-4D97-8669-18614C823D68}" srcOrd="0" destOrd="0" presId="urn:microsoft.com/office/officeart/2005/8/layout/default"/>
    <dgm:cxn modelId="{267CFDB3-91DC-4543-A1B5-A18E3F862FBA}" srcId="{13A1F0EB-FEB7-449F-B6B1-8E07A0191B17}" destId="{2D14BF04-C562-499F-B5F8-42A64CF8345F}" srcOrd="4" destOrd="0" parTransId="{C9F1435C-CE65-426E-BBBC-7A7F08D59DB2}" sibTransId="{952D865D-2799-4855-AA8C-282537054BFB}"/>
    <dgm:cxn modelId="{E46C1EB7-639F-4995-9352-93916E96C5BE}" type="presOf" srcId="{005A2C82-FE21-4A8A-B043-13F35F37ED13}" destId="{B75B2A1E-49C9-4576-9323-D65E13EA4FC2}" srcOrd="0" destOrd="0" presId="urn:microsoft.com/office/officeart/2005/8/layout/default"/>
    <dgm:cxn modelId="{462536BE-4AA2-4BC9-9083-B9FB0361DA2A}" srcId="{13A1F0EB-FEB7-449F-B6B1-8E07A0191B17}" destId="{F5AC8184-E78D-4149-BCF9-C4DF44D149E4}" srcOrd="1" destOrd="0" parTransId="{AD61FDD7-6DA1-44D4-9137-538B019F85F7}" sibTransId="{5416D8EF-7EF5-48C1-9CCA-05E3A8EB564F}"/>
    <dgm:cxn modelId="{F8FA48E1-619C-457F-8107-06A2DA7FD735}" srcId="{13A1F0EB-FEB7-449F-B6B1-8E07A0191B17}" destId="{005A2C82-FE21-4A8A-B043-13F35F37ED13}" srcOrd="0" destOrd="0" parTransId="{EB492719-CDB3-4FB0-8E05-EAFFFC311754}" sibTransId="{7619A398-F875-4641-A95E-E85B7EC29116}"/>
    <dgm:cxn modelId="{D83C30F7-D5BF-4972-B6BE-E8A069D41F4C}" srcId="{13A1F0EB-FEB7-449F-B6B1-8E07A0191B17}" destId="{8D0E4DB9-295A-43B2-8342-919406765B79}" srcOrd="3" destOrd="0" parTransId="{4781398A-3FF1-452B-8B76-7F4039D5C9D2}" sibTransId="{E09BD77F-A609-4B65-BF19-5E5410BD7708}"/>
    <dgm:cxn modelId="{433F4DBA-D30A-450E-9EB0-1C9D3146DA72}" type="presParOf" srcId="{1DD1AC2C-5BC9-4CB1-B14F-843F9E5DA7E0}" destId="{B75B2A1E-49C9-4576-9323-D65E13EA4FC2}" srcOrd="0" destOrd="0" presId="urn:microsoft.com/office/officeart/2005/8/layout/default"/>
    <dgm:cxn modelId="{F193D350-FE9C-4D99-9A11-2B5D3D559BEB}" type="presParOf" srcId="{1DD1AC2C-5BC9-4CB1-B14F-843F9E5DA7E0}" destId="{8DB3A701-7FFE-43AC-8535-11CFBEACB261}" srcOrd="1" destOrd="0" presId="urn:microsoft.com/office/officeart/2005/8/layout/default"/>
    <dgm:cxn modelId="{3EE50930-2D5F-48C6-AC5C-38BF4879171C}" type="presParOf" srcId="{1DD1AC2C-5BC9-4CB1-B14F-843F9E5DA7E0}" destId="{7BD15AA5-0589-41C8-8C38-CB2E8A8AD356}" srcOrd="2" destOrd="0" presId="urn:microsoft.com/office/officeart/2005/8/layout/default"/>
    <dgm:cxn modelId="{2FCE3980-A24E-4168-8687-DD17C394E0BD}" type="presParOf" srcId="{1DD1AC2C-5BC9-4CB1-B14F-843F9E5DA7E0}" destId="{F6401D8A-ABD2-44AF-91C6-60FE211B67D8}" srcOrd="3" destOrd="0" presId="urn:microsoft.com/office/officeart/2005/8/layout/default"/>
    <dgm:cxn modelId="{9C234F37-25B2-4D18-B93D-BCE214F8622D}" type="presParOf" srcId="{1DD1AC2C-5BC9-4CB1-B14F-843F9E5DA7E0}" destId="{6FB52E3F-330D-4D97-8669-18614C823D68}" srcOrd="4" destOrd="0" presId="urn:microsoft.com/office/officeart/2005/8/layout/default"/>
    <dgm:cxn modelId="{C8C4C6B8-E6FA-40B8-8DE1-A4CA45CDEB75}" type="presParOf" srcId="{1DD1AC2C-5BC9-4CB1-B14F-843F9E5DA7E0}" destId="{2142C2EE-F6A4-4961-AD84-0BFCB1EC9EF3}" srcOrd="5" destOrd="0" presId="urn:microsoft.com/office/officeart/2005/8/layout/default"/>
    <dgm:cxn modelId="{8AD1D341-77F7-42BB-8887-90BAA2DF6E47}" type="presParOf" srcId="{1DD1AC2C-5BC9-4CB1-B14F-843F9E5DA7E0}" destId="{CE49893D-A059-47A6-A15C-C74E22B3B78C}" srcOrd="6" destOrd="0" presId="urn:microsoft.com/office/officeart/2005/8/layout/default"/>
    <dgm:cxn modelId="{66D4BD47-E001-4C6E-89DB-D65AABF5387E}" type="presParOf" srcId="{1DD1AC2C-5BC9-4CB1-B14F-843F9E5DA7E0}" destId="{5CB5AF34-9F44-4ED9-B664-FE5973F22A97}" srcOrd="7" destOrd="0" presId="urn:microsoft.com/office/officeart/2005/8/layout/default"/>
    <dgm:cxn modelId="{304B57A3-561B-4A99-9927-3BA1EF5BE61A}" type="presParOf" srcId="{1DD1AC2C-5BC9-4CB1-B14F-843F9E5DA7E0}" destId="{C1743D05-FCCC-4C1A-B19B-F90AB4AC7D47}" srcOrd="8" destOrd="0" presId="urn:microsoft.com/office/officeart/2005/8/layout/default"/>
    <dgm:cxn modelId="{CEDBFE47-D2FD-4954-B5B5-B16693FEC703}" type="presParOf" srcId="{1DD1AC2C-5BC9-4CB1-B14F-843F9E5DA7E0}" destId="{27086B91-00CA-46B9-A09C-0331800B06EC}" srcOrd="9" destOrd="0" presId="urn:microsoft.com/office/officeart/2005/8/layout/default"/>
    <dgm:cxn modelId="{040D66C5-AD5F-42B0-8763-00F3A8E1A19B}" type="presParOf" srcId="{1DD1AC2C-5BC9-4CB1-B14F-843F9E5DA7E0}" destId="{2E731722-950C-4570-870E-3BF3024A2D5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BFD6E8-B945-404D-83CF-6E6C59E1FC06}" type="doc">
      <dgm:prSet loTypeId="urn:microsoft.com/office/officeart/2005/8/layout/default" loCatId="list" qsTypeId="urn:microsoft.com/office/officeart/2005/8/quickstyle/simple4" qsCatId="simple" csTypeId="urn:microsoft.com/office/officeart/2005/8/colors/accent5_4" csCatId="accent5" phldr="1"/>
      <dgm:spPr/>
      <dgm:t>
        <a:bodyPr/>
        <a:lstStyle/>
        <a:p>
          <a:endParaRPr lang="en-AU"/>
        </a:p>
      </dgm:t>
    </dgm:pt>
    <dgm:pt modelId="{C526DA5A-7DBF-4289-A554-2E528C7AD94E}">
      <dgm:prSet phldrT="[Text]" custT="1"/>
      <dgm:spPr/>
      <dgm:t>
        <a:bodyPr/>
        <a:lstStyle/>
        <a:p>
          <a:r>
            <a:rPr lang="en-AU" sz="1300" dirty="0"/>
            <a:t>All of us</a:t>
          </a:r>
        </a:p>
      </dgm:t>
    </dgm:pt>
    <dgm:pt modelId="{9920DBDC-6B28-41B2-BBC0-A12799301E8D}" type="parTrans" cxnId="{48F47D42-D6F9-43C2-9CD0-EF95BA025E8C}">
      <dgm:prSet/>
      <dgm:spPr/>
      <dgm:t>
        <a:bodyPr/>
        <a:lstStyle/>
        <a:p>
          <a:endParaRPr lang="en-AU" sz="1400"/>
        </a:p>
      </dgm:t>
    </dgm:pt>
    <dgm:pt modelId="{1CB77E2D-2C3F-4C47-BF29-E4AB2F748FC7}" type="sibTrans" cxnId="{48F47D42-D6F9-43C2-9CD0-EF95BA025E8C}">
      <dgm:prSet/>
      <dgm:spPr/>
      <dgm:t>
        <a:bodyPr/>
        <a:lstStyle/>
        <a:p>
          <a:endParaRPr lang="en-AU" sz="1400"/>
        </a:p>
      </dgm:t>
    </dgm:pt>
    <dgm:pt modelId="{218472AB-FFFF-4E5B-8E8D-DEE2372FC9BB}">
      <dgm:prSet phldrT="[Text]" custT="1"/>
      <dgm:spPr/>
      <dgm:t>
        <a:bodyPr/>
        <a:lstStyle/>
        <a:p>
          <a:r>
            <a:rPr lang="en-AU" sz="1300" dirty="0"/>
            <a:t>How</a:t>
          </a:r>
        </a:p>
      </dgm:t>
    </dgm:pt>
    <dgm:pt modelId="{19FBBCC7-B801-4E7E-89F3-D946A8597678}" type="parTrans" cxnId="{D0E8AB08-5A75-4282-AE3C-5D26DCA55368}">
      <dgm:prSet/>
      <dgm:spPr/>
      <dgm:t>
        <a:bodyPr/>
        <a:lstStyle/>
        <a:p>
          <a:endParaRPr lang="en-AU" sz="1400"/>
        </a:p>
      </dgm:t>
    </dgm:pt>
    <dgm:pt modelId="{3A0B330D-A72F-44D6-864F-92FA64CEED87}" type="sibTrans" cxnId="{D0E8AB08-5A75-4282-AE3C-5D26DCA55368}">
      <dgm:prSet/>
      <dgm:spPr/>
      <dgm:t>
        <a:bodyPr/>
        <a:lstStyle/>
        <a:p>
          <a:endParaRPr lang="en-AU" sz="1400"/>
        </a:p>
      </dgm:t>
    </dgm:pt>
    <dgm:pt modelId="{E3D2EECB-9844-4489-8F0B-44A54280638A}">
      <dgm:prSet phldrT="[Text]" custT="1"/>
      <dgm:spPr/>
      <dgm:t>
        <a:bodyPr/>
        <a:lstStyle/>
        <a:p>
          <a:r>
            <a:rPr lang="en-AU" sz="1300" dirty="0"/>
            <a:t>People that we work with</a:t>
          </a:r>
        </a:p>
      </dgm:t>
    </dgm:pt>
    <dgm:pt modelId="{D960F0F8-8C93-49D8-A9DF-381B42EB3EEF}" type="parTrans" cxnId="{F94F64CB-0AEF-4FCA-87FC-7EA40239C0A3}">
      <dgm:prSet/>
      <dgm:spPr/>
      <dgm:t>
        <a:bodyPr/>
        <a:lstStyle/>
        <a:p>
          <a:endParaRPr lang="en-AU" sz="1400"/>
        </a:p>
      </dgm:t>
    </dgm:pt>
    <dgm:pt modelId="{4B8D262F-F54D-4835-88BA-70C95969086D}" type="sibTrans" cxnId="{F94F64CB-0AEF-4FCA-87FC-7EA40239C0A3}">
      <dgm:prSet/>
      <dgm:spPr/>
      <dgm:t>
        <a:bodyPr/>
        <a:lstStyle/>
        <a:p>
          <a:endParaRPr lang="en-AU" sz="1400"/>
        </a:p>
      </dgm:t>
    </dgm:pt>
    <dgm:pt modelId="{58F97FC3-F663-440C-B086-DE730E20A112}">
      <dgm:prSet phldrT="[Text]" custT="1"/>
      <dgm:spPr/>
      <dgm:t>
        <a:bodyPr/>
        <a:lstStyle/>
        <a:p>
          <a:r>
            <a:rPr lang="en-AU" sz="1300" dirty="0"/>
            <a:t>Now and after the session</a:t>
          </a:r>
        </a:p>
      </dgm:t>
    </dgm:pt>
    <dgm:pt modelId="{86714F1F-23BD-47FE-81FE-D5C8E58EF5FD}" type="parTrans" cxnId="{357C28B6-8051-4116-A7AD-5933FD8D613B}">
      <dgm:prSet/>
      <dgm:spPr/>
      <dgm:t>
        <a:bodyPr/>
        <a:lstStyle/>
        <a:p>
          <a:endParaRPr lang="en-AU" sz="1400"/>
        </a:p>
      </dgm:t>
    </dgm:pt>
    <dgm:pt modelId="{EEA66B32-F18D-46C3-9D47-9B3A24CE3A85}" type="sibTrans" cxnId="{357C28B6-8051-4116-A7AD-5933FD8D613B}">
      <dgm:prSet/>
      <dgm:spPr/>
      <dgm:t>
        <a:bodyPr/>
        <a:lstStyle/>
        <a:p>
          <a:endParaRPr lang="en-AU" sz="1400"/>
        </a:p>
      </dgm:t>
    </dgm:pt>
    <dgm:pt modelId="{E355E11F-7382-43B5-89C8-BB5DD00A5EF9}" type="pres">
      <dgm:prSet presAssocID="{CBBFD6E8-B945-404D-83CF-6E6C59E1FC06}" presName="diagram" presStyleCnt="0">
        <dgm:presLayoutVars>
          <dgm:dir/>
          <dgm:resizeHandles val="exact"/>
        </dgm:presLayoutVars>
      </dgm:prSet>
      <dgm:spPr/>
    </dgm:pt>
    <dgm:pt modelId="{2CBB35D8-ACD0-4657-AC5F-B1FE265A52F2}" type="pres">
      <dgm:prSet presAssocID="{C526DA5A-7DBF-4289-A554-2E528C7AD94E}" presName="node" presStyleLbl="node1" presStyleIdx="0" presStyleCnt="4">
        <dgm:presLayoutVars>
          <dgm:bulletEnabled val="1"/>
        </dgm:presLayoutVars>
      </dgm:prSet>
      <dgm:spPr/>
    </dgm:pt>
    <dgm:pt modelId="{881A8E78-9D6E-42D7-801E-B375895FD82C}" type="pres">
      <dgm:prSet presAssocID="{1CB77E2D-2C3F-4C47-BF29-E4AB2F748FC7}" presName="sibTrans" presStyleCnt="0"/>
      <dgm:spPr/>
    </dgm:pt>
    <dgm:pt modelId="{90651EC3-985C-49A9-9B9B-74BEC976E2F2}" type="pres">
      <dgm:prSet presAssocID="{218472AB-FFFF-4E5B-8E8D-DEE2372FC9BB}" presName="node" presStyleLbl="node1" presStyleIdx="1" presStyleCnt="4">
        <dgm:presLayoutVars>
          <dgm:bulletEnabled val="1"/>
        </dgm:presLayoutVars>
      </dgm:prSet>
      <dgm:spPr/>
    </dgm:pt>
    <dgm:pt modelId="{8CA9FFE1-532F-4385-B3F5-178320786E59}" type="pres">
      <dgm:prSet presAssocID="{3A0B330D-A72F-44D6-864F-92FA64CEED87}" presName="sibTrans" presStyleCnt="0"/>
      <dgm:spPr/>
    </dgm:pt>
    <dgm:pt modelId="{1423E1E3-B1DF-4D88-B8DC-03AAB9194266}" type="pres">
      <dgm:prSet presAssocID="{E3D2EECB-9844-4489-8F0B-44A54280638A}" presName="node" presStyleLbl="node1" presStyleIdx="2" presStyleCnt="4">
        <dgm:presLayoutVars>
          <dgm:bulletEnabled val="1"/>
        </dgm:presLayoutVars>
      </dgm:prSet>
      <dgm:spPr/>
    </dgm:pt>
    <dgm:pt modelId="{FE404635-CA4E-4FA0-BD9A-60232687F456}" type="pres">
      <dgm:prSet presAssocID="{4B8D262F-F54D-4835-88BA-70C95969086D}" presName="sibTrans" presStyleCnt="0"/>
      <dgm:spPr/>
    </dgm:pt>
    <dgm:pt modelId="{914811F6-5A01-41D9-9587-77D6EC6C40B3}" type="pres">
      <dgm:prSet presAssocID="{58F97FC3-F663-440C-B086-DE730E20A112}" presName="node" presStyleLbl="node1" presStyleIdx="3" presStyleCnt="4">
        <dgm:presLayoutVars>
          <dgm:bulletEnabled val="1"/>
        </dgm:presLayoutVars>
      </dgm:prSet>
      <dgm:spPr/>
    </dgm:pt>
  </dgm:ptLst>
  <dgm:cxnLst>
    <dgm:cxn modelId="{D0E8AB08-5A75-4282-AE3C-5D26DCA55368}" srcId="{CBBFD6E8-B945-404D-83CF-6E6C59E1FC06}" destId="{218472AB-FFFF-4E5B-8E8D-DEE2372FC9BB}" srcOrd="1" destOrd="0" parTransId="{19FBBCC7-B801-4E7E-89F3-D946A8597678}" sibTransId="{3A0B330D-A72F-44D6-864F-92FA64CEED87}"/>
    <dgm:cxn modelId="{48F47D42-D6F9-43C2-9CD0-EF95BA025E8C}" srcId="{CBBFD6E8-B945-404D-83CF-6E6C59E1FC06}" destId="{C526DA5A-7DBF-4289-A554-2E528C7AD94E}" srcOrd="0" destOrd="0" parTransId="{9920DBDC-6B28-41B2-BBC0-A12799301E8D}" sibTransId="{1CB77E2D-2C3F-4C47-BF29-E4AB2F748FC7}"/>
    <dgm:cxn modelId="{6BF7BA69-8146-4962-BCBE-57205A5D3EE7}" type="presOf" srcId="{E3D2EECB-9844-4489-8F0B-44A54280638A}" destId="{1423E1E3-B1DF-4D88-B8DC-03AAB9194266}" srcOrd="0" destOrd="0" presId="urn:microsoft.com/office/officeart/2005/8/layout/default"/>
    <dgm:cxn modelId="{FF7E7E57-B7DF-48CB-894E-52AE4A01AB6F}" type="presOf" srcId="{C526DA5A-7DBF-4289-A554-2E528C7AD94E}" destId="{2CBB35D8-ACD0-4657-AC5F-B1FE265A52F2}" srcOrd="0" destOrd="0" presId="urn:microsoft.com/office/officeart/2005/8/layout/default"/>
    <dgm:cxn modelId="{E902B1A1-1C77-47AA-A78D-C2C4E1DF1255}" type="presOf" srcId="{58F97FC3-F663-440C-B086-DE730E20A112}" destId="{914811F6-5A01-41D9-9587-77D6EC6C40B3}" srcOrd="0" destOrd="0" presId="urn:microsoft.com/office/officeart/2005/8/layout/default"/>
    <dgm:cxn modelId="{357C28B6-8051-4116-A7AD-5933FD8D613B}" srcId="{CBBFD6E8-B945-404D-83CF-6E6C59E1FC06}" destId="{58F97FC3-F663-440C-B086-DE730E20A112}" srcOrd="3" destOrd="0" parTransId="{86714F1F-23BD-47FE-81FE-D5C8E58EF5FD}" sibTransId="{EEA66B32-F18D-46C3-9D47-9B3A24CE3A85}"/>
    <dgm:cxn modelId="{F94F64CB-0AEF-4FCA-87FC-7EA40239C0A3}" srcId="{CBBFD6E8-B945-404D-83CF-6E6C59E1FC06}" destId="{E3D2EECB-9844-4489-8F0B-44A54280638A}" srcOrd="2" destOrd="0" parTransId="{D960F0F8-8C93-49D8-A9DF-381B42EB3EEF}" sibTransId="{4B8D262F-F54D-4835-88BA-70C95969086D}"/>
    <dgm:cxn modelId="{949F21EA-877E-4DA9-935E-8F59AD643206}" type="presOf" srcId="{CBBFD6E8-B945-404D-83CF-6E6C59E1FC06}" destId="{E355E11F-7382-43B5-89C8-BB5DD00A5EF9}" srcOrd="0" destOrd="0" presId="urn:microsoft.com/office/officeart/2005/8/layout/default"/>
    <dgm:cxn modelId="{BF0B20FF-2806-4094-B7ED-9D1D58F0DEF0}" type="presOf" srcId="{218472AB-FFFF-4E5B-8E8D-DEE2372FC9BB}" destId="{90651EC3-985C-49A9-9B9B-74BEC976E2F2}" srcOrd="0" destOrd="0" presId="urn:microsoft.com/office/officeart/2005/8/layout/default"/>
    <dgm:cxn modelId="{55EB1D17-459D-47E4-82C2-B5FF3305A99B}" type="presParOf" srcId="{E355E11F-7382-43B5-89C8-BB5DD00A5EF9}" destId="{2CBB35D8-ACD0-4657-AC5F-B1FE265A52F2}" srcOrd="0" destOrd="0" presId="urn:microsoft.com/office/officeart/2005/8/layout/default"/>
    <dgm:cxn modelId="{0C4BC2F6-EC10-4D70-AD59-425E51382B69}" type="presParOf" srcId="{E355E11F-7382-43B5-89C8-BB5DD00A5EF9}" destId="{881A8E78-9D6E-42D7-801E-B375895FD82C}" srcOrd="1" destOrd="0" presId="urn:microsoft.com/office/officeart/2005/8/layout/default"/>
    <dgm:cxn modelId="{A2A7CED4-2383-49DE-9281-D224C17697BD}" type="presParOf" srcId="{E355E11F-7382-43B5-89C8-BB5DD00A5EF9}" destId="{90651EC3-985C-49A9-9B9B-74BEC976E2F2}" srcOrd="2" destOrd="0" presId="urn:microsoft.com/office/officeart/2005/8/layout/default"/>
    <dgm:cxn modelId="{609E5B75-0079-4E2E-8E15-6F5E33799B46}" type="presParOf" srcId="{E355E11F-7382-43B5-89C8-BB5DD00A5EF9}" destId="{8CA9FFE1-532F-4385-B3F5-178320786E59}" srcOrd="3" destOrd="0" presId="urn:microsoft.com/office/officeart/2005/8/layout/default"/>
    <dgm:cxn modelId="{7BE08F81-CC9E-4451-974C-C040BED0BEE5}" type="presParOf" srcId="{E355E11F-7382-43B5-89C8-BB5DD00A5EF9}" destId="{1423E1E3-B1DF-4D88-B8DC-03AAB9194266}" srcOrd="4" destOrd="0" presId="urn:microsoft.com/office/officeart/2005/8/layout/default"/>
    <dgm:cxn modelId="{49DF0A1D-BD6B-406D-ADB0-93DB54309A99}" type="presParOf" srcId="{E355E11F-7382-43B5-89C8-BB5DD00A5EF9}" destId="{FE404635-CA4E-4FA0-BD9A-60232687F456}" srcOrd="5" destOrd="0" presId="urn:microsoft.com/office/officeart/2005/8/layout/default"/>
    <dgm:cxn modelId="{13618FE9-0EE1-44FC-AC57-75206C816A36}" type="presParOf" srcId="{E355E11F-7382-43B5-89C8-BB5DD00A5EF9}" destId="{914811F6-5A01-41D9-9587-77D6EC6C40B3}"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BFD6E8-B945-404D-83CF-6E6C59E1FC06}"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AU"/>
        </a:p>
      </dgm:t>
    </dgm:pt>
    <dgm:pt modelId="{C526DA5A-7DBF-4289-A554-2E528C7AD94E}">
      <dgm:prSet phldrT="[Text]"/>
      <dgm:spPr/>
      <dgm:t>
        <a:bodyPr/>
        <a:lstStyle/>
        <a:p>
          <a:pPr algn="ctr"/>
          <a:r>
            <a:rPr lang="en-AU" dirty="0"/>
            <a:t>Acknowledging diverse experiences</a:t>
          </a:r>
        </a:p>
      </dgm:t>
    </dgm:pt>
    <dgm:pt modelId="{9920DBDC-6B28-41B2-BBC0-A12799301E8D}" type="parTrans" cxnId="{48F47D42-D6F9-43C2-9CD0-EF95BA025E8C}">
      <dgm:prSet/>
      <dgm:spPr/>
      <dgm:t>
        <a:bodyPr/>
        <a:lstStyle/>
        <a:p>
          <a:pPr algn="ctr"/>
          <a:endParaRPr lang="en-AU"/>
        </a:p>
      </dgm:t>
    </dgm:pt>
    <dgm:pt modelId="{1CB77E2D-2C3F-4C47-BF29-E4AB2F748FC7}" type="sibTrans" cxnId="{48F47D42-D6F9-43C2-9CD0-EF95BA025E8C}">
      <dgm:prSet/>
      <dgm:spPr/>
      <dgm:t>
        <a:bodyPr/>
        <a:lstStyle/>
        <a:p>
          <a:pPr algn="ctr"/>
          <a:endParaRPr lang="en-AU"/>
        </a:p>
      </dgm:t>
    </dgm:pt>
    <dgm:pt modelId="{218472AB-FFFF-4E5B-8E8D-DEE2372FC9BB}">
      <dgm:prSet phldrT="[Text]"/>
      <dgm:spPr/>
      <dgm:t>
        <a:bodyPr/>
        <a:lstStyle/>
        <a:p>
          <a:pPr algn="ctr"/>
          <a:r>
            <a:rPr lang="en-AU" dirty="0"/>
            <a:t>Moving up – moving down</a:t>
          </a:r>
        </a:p>
        <a:p>
          <a:pPr algn="ctr"/>
          <a:endParaRPr lang="en-AU" dirty="0"/>
        </a:p>
      </dgm:t>
    </dgm:pt>
    <dgm:pt modelId="{19FBBCC7-B801-4E7E-89F3-D946A8597678}" type="parTrans" cxnId="{D0E8AB08-5A75-4282-AE3C-5D26DCA55368}">
      <dgm:prSet/>
      <dgm:spPr/>
      <dgm:t>
        <a:bodyPr/>
        <a:lstStyle/>
        <a:p>
          <a:pPr algn="ctr"/>
          <a:endParaRPr lang="en-AU"/>
        </a:p>
      </dgm:t>
    </dgm:pt>
    <dgm:pt modelId="{3A0B330D-A72F-44D6-864F-92FA64CEED87}" type="sibTrans" cxnId="{D0E8AB08-5A75-4282-AE3C-5D26DCA55368}">
      <dgm:prSet/>
      <dgm:spPr/>
      <dgm:t>
        <a:bodyPr/>
        <a:lstStyle/>
        <a:p>
          <a:pPr algn="ctr"/>
          <a:endParaRPr lang="en-AU"/>
        </a:p>
      </dgm:t>
    </dgm:pt>
    <dgm:pt modelId="{E3D2EECB-9844-4489-8F0B-44A54280638A}">
      <dgm:prSet phldrT="[Text]"/>
      <dgm:spPr/>
      <dgm:t>
        <a:bodyPr/>
        <a:lstStyle/>
        <a:p>
          <a:pPr algn="ctr"/>
          <a:r>
            <a:rPr lang="en-AU" dirty="0"/>
            <a:t>Challenging the ideas not the people</a:t>
          </a:r>
        </a:p>
      </dgm:t>
    </dgm:pt>
    <dgm:pt modelId="{D960F0F8-8C93-49D8-A9DF-381B42EB3EEF}" type="parTrans" cxnId="{F94F64CB-0AEF-4FCA-87FC-7EA40239C0A3}">
      <dgm:prSet/>
      <dgm:spPr/>
      <dgm:t>
        <a:bodyPr/>
        <a:lstStyle/>
        <a:p>
          <a:pPr algn="ctr"/>
          <a:endParaRPr lang="en-AU"/>
        </a:p>
      </dgm:t>
    </dgm:pt>
    <dgm:pt modelId="{4B8D262F-F54D-4835-88BA-70C95969086D}" type="sibTrans" cxnId="{F94F64CB-0AEF-4FCA-87FC-7EA40239C0A3}">
      <dgm:prSet/>
      <dgm:spPr/>
      <dgm:t>
        <a:bodyPr/>
        <a:lstStyle/>
        <a:p>
          <a:pPr algn="ctr"/>
          <a:endParaRPr lang="en-AU"/>
        </a:p>
      </dgm:t>
    </dgm:pt>
    <dgm:pt modelId="{1A4A3868-FA19-4773-9374-4CF651B6F8E8}">
      <dgm:prSet/>
      <dgm:spPr/>
      <dgm:t>
        <a:bodyPr/>
        <a:lstStyle/>
        <a:p>
          <a:pPr algn="ctr"/>
          <a:r>
            <a:rPr lang="en-AU" dirty="0"/>
            <a:t>Active Listening</a:t>
          </a:r>
        </a:p>
      </dgm:t>
    </dgm:pt>
    <dgm:pt modelId="{69778627-A2CB-49C3-B79F-862467960BE3}" type="parTrans" cxnId="{BEA411E4-CBFA-463E-B888-E6378110EDB8}">
      <dgm:prSet/>
      <dgm:spPr/>
      <dgm:t>
        <a:bodyPr/>
        <a:lstStyle/>
        <a:p>
          <a:pPr algn="ctr"/>
          <a:endParaRPr lang="en-AU"/>
        </a:p>
      </dgm:t>
    </dgm:pt>
    <dgm:pt modelId="{C4BCA86A-B78A-4D38-8977-EB37433F093B}" type="sibTrans" cxnId="{BEA411E4-CBFA-463E-B888-E6378110EDB8}">
      <dgm:prSet/>
      <dgm:spPr/>
      <dgm:t>
        <a:bodyPr/>
        <a:lstStyle/>
        <a:p>
          <a:pPr algn="ctr"/>
          <a:endParaRPr lang="en-AU"/>
        </a:p>
      </dgm:t>
    </dgm:pt>
    <dgm:pt modelId="{E355E11F-7382-43B5-89C8-BB5DD00A5EF9}" type="pres">
      <dgm:prSet presAssocID="{CBBFD6E8-B945-404D-83CF-6E6C59E1FC06}" presName="diagram" presStyleCnt="0">
        <dgm:presLayoutVars>
          <dgm:dir/>
          <dgm:resizeHandles val="exact"/>
        </dgm:presLayoutVars>
      </dgm:prSet>
      <dgm:spPr/>
    </dgm:pt>
    <dgm:pt modelId="{2CBB35D8-ACD0-4657-AC5F-B1FE265A52F2}" type="pres">
      <dgm:prSet presAssocID="{C526DA5A-7DBF-4289-A554-2E528C7AD94E}" presName="node" presStyleLbl="node1" presStyleIdx="0" presStyleCnt="4">
        <dgm:presLayoutVars>
          <dgm:bulletEnabled val="1"/>
        </dgm:presLayoutVars>
      </dgm:prSet>
      <dgm:spPr/>
    </dgm:pt>
    <dgm:pt modelId="{881A8E78-9D6E-42D7-801E-B375895FD82C}" type="pres">
      <dgm:prSet presAssocID="{1CB77E2D-2C3F-4C47-BF29-E4AB2F748FC7}" presName="sibTrans" presStyleCnt="0"/>
      <dgm:spPr/>
    </dgm:pt>
    <dgm:pt modelId="{90651EC3-985C-49A9-9B9B-74BEC976E2F2}" type="pres">
      <dgm:prSet presAssocID="{218472AB-FFFF-4E5B-8E8D-DEE2372FC9BB}" presName="node" presStyleLbl="node1" presStyleIdx="1" presStyleCnt="4">
        <dgm:presLayoutVars>
          <dgm:bulletEnabled val="1"/>
        </dgm:presLayoutVars>
      </dgm:prSet>
      <dgm:spPr/>
    </dgm:pt>
    <dgm:pt modelId="{8CA9FFE1-532F-4385-B3F5-178320786E59}" type="pres">
      <dgm:prSet presAssocID="{3A0B330D-A72F-44D6-864F-92FA64CEED87}" presName="sibTrans" presStyleCnt="0"/>
      <dgm:spPr/>
    </dgm:pt>
    <dgm:pt modelId="{1423E1E3-B1DF-4D88-B8DC-03AAB9194266}" type="pres">
      <dgm:prSet presAssocID="{E3D2EECB-9844-4489-8F0B-44A54280638A}" presName="node" presStyleLbl="node1" presStyleIdx="2" presStyleCnt="4">
        <dgm:presLayoutVars>
          <dgm:bulletEnabled val="1"/>
        </dgm:presLayoutVars>
      </dgm:prSet>
      <dgm:spPr/>
    </dgm:pt>
    <dgm:pt modelId="{DE194CA1-B231-4AF9-A3F1-4F995134C982}" type="pres">
      <dgm:prSet presAssocID="{4B8D262F-F54D-4835-88BA-70C95969086D}" presName="sibTrans" presStyleCnt="0"/>
      <dgm:spPr/>
    </dgm:pt>
    <dgm:pt modelId="{7C001C1E-C408-4DC6-8492-5EF4740BFE4B}" type="pres">
      <dgm:prSet presAssocID="{1A4A3868-FA19-4773-9374-4CF651B6F8E8}" presName="node" presStyleLbl="node1" presStyleIdx="3" presStyleCnt="4">
        <dgm:presLayoutVars>
          <dgm:bulletEnabled val="1"/>
        </dgm:presLayoutVars>
      </dgm:prSet>
      <dgm:spPr/>
    </dgm:pt>
  </dgm:ptLst>
  <dgm:cxnLst>
    <dgm:cxn modelId="{D0E8AB08-5A75-4282-AE3C-5D26DCA55368}" srcId="{CBBFD6E8-B945-404D-83CF-6E6C59E1FC06}" destId="{218472AB-FFFF-4E5B-8E8D-DEE2372FC9BB}" srcOrd="1" destOrd="0" parTransId="{19FBBCC7-B801-4E7E-89F3-D946A8597678}" sibTransId="{3A0B330D-A72F-44D6-864F-92FA64CEED87}"/>
    <dgm:cxn modelId="{48F47D42-D6F9-43C2-9CD0-EF95BA025E8C}" srcId="{CBBFD6E8-B945-404D-83CF-6E6C59E1FC06}" destId="{C526DA5A-7DBF-4289-A554-2E528C7AD94E}" srcOrd="0" destOrd="0" parTransId="{9920DBDC-6B28-41B2-BBC0-A12799301E8D}" sibTransId="{1CB77E2D-2C3F-4C47-BF29-E4AB2F748FC7}"/>
    <dgm:cxn modelId="{6BF7BA69-8146-4962-BCBE-57205A5D3EE7}" type="presOf" srcId="{E3D2EECB-9844-4489-8F0B-44A54280638A}" destId="{1423E1E3-B1DF-4D88-B8DC-03AAB9194266}" srcOrd="0" destOrd="0" presId="urn:microsoft.com/office/officeart/2005/8/layout/default"/>
    <dgm:cxn modelId="{FF7E7E57-B7DF-48CB-894E-52AE4A01AB6F}" type="presOf" srcId="{C526DA5A-7DBF-4289-A554-2E528C7AD94E}" destId="{2CBB35D8-ACD0-4657-AC5F-B1FE265A52F2}" srcOrd="0" destOrd="0" presId="urn:microsoft.com/office/officeart/2005/8/layout/default"/>
    <dgm:cxn modelId="{33D89E9C-E6E1-460A-A2E7-BAAB1D577DEB}" type="presOf" srcId="{1A4A3868-FA19-4773-9374-4CF651B6F8E8}" destId="{7C001C1E-C408-4DC6-8492-5EF4740BFE4B}" srcOrd="0" destOrd="0" presId="urn:microsoft.com/office/officeart/2005/8/layout/default"/>
    <dgm:cxn modelId="{F94F64CB-0AEF-4FCA-87FC-7EA40239C0A3}" srcId="{CBBFD6E8-B945-404D-83CF-6E6C59E1FC06}" destId="{E3D2EECB-9844-4489-8F0B-44A54280638A}" srcOrd="2" destOrd="0" parTransId="{D960F0F8-8C93-49D8-A9DF-381B42EB3EEF}" sibTransId="{4B8D262F-F54D-4835-88BA-70C95969086D}"/>
    <dgm:cxn modelId="{BEA411E4-CBFA-463E-B888-E6378110EDB8}" srcId="{CBBFD6E8-B945-404D-83CF-6E6C59E1FC06}" destId="{1A4A3868-FA19-4773-9374-4CF651B6F8E8}" srcOrd="3" destOrd="0" parTransId="{69778627-A2CB-49C3-B79F-862467960BE3}" sibTransId="{C4BCA86A-B78A-4D38-8977-EB37433F093B}"/>
    <dgm:cxn modelId="{949F21EA-877E-4DA9-935E-8F59AD643206}" type="presOf" srcId="{CBBFD6E8-B945-404D-83CF-6E6C59E1FC06}" destId="{E355E11F-7382-43B5-89C8-BB5DD00A5EF9}" srcOrd="0" destOrd="0" presId="urn:microsoft.com/office/officeart/2005/8/layout/default"/>
    <dgm:cxn modelId="{BF0B20FF-2806-4094-B7ED-9D1D58F0DEF0}" type="presOf" srcId="{218472AB-FFFF-4E5B-8E8D-DEE2372FC9BB}" destId="{90651EC3-985C-49A9-9B9B-74BEC976E2F2}" srcOrd="0" destOrd="0" presId="urn:microsoft.com/office/officeart/2005/8/layout/default"/>
    <dgm:cxn modelId="{55EB1D17-459D-47E4-82C2-B5FF3305A99B}" type="presParOf" srcId="{E355E11F-7382-43B5-89C8-BB5DD00A5EF9}" destId="{2CBB35D8-ACD0-4657-AC5F-B1FE265A52F2}" srcOrd="0" destOrd="0" presId="urn:microsoft.com/office/officeart/2005/8/layout/default"/>
    <dgm:cxn modelId="{0C4BC2F6-EC10-4D70-AD59-425E51382B69}" type="presParOf" srcId="{E355E11F-7382-43B5-89C8-BB5DD00A5EF9}" destId="{881A8E78-9D6E-42D7-801E-B375895FD82C}" srcOrd="1" destOrd="0" presId="urn:microsoft.com/office/officeart/2005/8/layout/default"/>
    <dgm:cxn modelId="{A2A7CED4-2383-49DE-9281-D224C17697BD}" type="presParOf" srcId="{E355E11F-7382-43B5-89C8-BB5DD00A5EF9}" destId="{90651EC3-985C-49A9-9B9B-74BEC976E2F2}" srcOrd="2" destOrd="0" presId="urn:microsoft.com/office/officeart/2005/8/layout/default"/>
    <dgm:cxn modelId="{609E5B75-0079-4E2E-8E15-6F5E33799B46}" type="presParOf" srcId="{E355E11F-7382-43B5-89C8-BB5DD00A5EF9}" destId="{8CA9FFE1-532F-4385-B3F5-178320786E59}" srcOrd="3" destOrd="0" presId="urn:microsoft.com/office/officeart/2005/8/layout/default"/>
    <dgm:cxn modelId="{7BE08F81-CC9E-4451-974C-C040BED0BEE5}" type="presParOf" srcId="{E355E11F-7382-43B5-89C8-BB5DD00A5EF9}" destId="{1423E1E3-B1DF-4D88-B8DC-03AAB9194266}" srcOrd="4" destOrd="0" presId="urn:microsoft.com/office/officeart/2005/8/layout/default"/>
    <dgm:cxn modelId="{1FDB2B76-C177-496D-A1F6-861A203D1566}" type="presParOf" srcId="{E355E11F-7382-43B5-89C8-BB5DD00A5EF9}" destId="{DE194CA1-B231-4AF9-A3F1-4F995134C982}" srcOrd="5" destOrd="0" presId="urn:microsoft.com/office/officeart/2005/8/layout/default"/>
    <dgm:cxn modelId="{F49BF194-F8C1-4B25-A020-282528C7EF19}" type="presParOf" srcId="{E355E11F-7382-43B5-89C8-BB5DD00A5EF9}" destId="{7C001C1E-C408-4DC6-8492-5EF4740BFE4B}" srcOrd="6"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BFD6E8-B945-404D-83CF-6E6C59E1FC06}"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AU"/>
        </a:p>
      </dgm:t>
    </dgm:pt>
    <dgm:pt modelId="{C526DA5A-7DBF-4289-A554-2E528C7AD94E}">
      <dgm:prSet phldrT="[Text]" custT="1"/>
      <dgm:spPr/>
      <dgm:t>
        <a:bodyPr/>
        <a:lstStyle/>
        <a:p>
          <a:r>
            <a:rPr lang="en-AU" sz="1300" dirty="0"/>
            <a:t>Active participation</a:t>
          </a:r>
        </a:p>
      </dgm:t>
    </dgm:pt>
    <dgm:pt modelId="{9920DBDC-6B28-41B2-BBC0-A12799301E8D}" type="parTrans" cxnId="{48F47D42-D6F9-43C2-9CD0-EF95BA025E8C}">
      <dgm:prSet/>
      <dgm:spPr/>
      <dgm:t>
        <a:bodyPr/>
        <a:lstStyle/>
        <a:p>
          <a:endParaRPr lang="en-AU"/>
        </a:p>
      </dgm:t>
    </dgm:pt>
    <dgm:pt modelId="{1CB77E2D-2C3F-4C47-BF29-E4AB2F748FC7}" type="sibTrans" cxnId="{48F47D42-D6F9-43C2-9CD0-EF95BA025E8C}">
      <dgm:prSet/>
      <dgm:spPr/>
      <dgm:t>
        <a:bodyPr/>
        <a:lstStyle/>
        <a:p>
          <a:endParaRPr lang="en-AU"/>
        </a:p>
      </dgm:t>
    </dgm:pt>
    <dgm:pt modelId="{218472AB-FFFF-4E5B-8E8D-DEE2372FC9BB}">
      <dgm:prSet phldrT="[Text]" custT="1"/>
      <dgm:spPr/>
      <dgm:t>
        <a:bodyPr/>
        <a:lstStyle/>
        <a:p>
          <a:r>
            <a:rPr lang="en-AU" sz="1300" dirty="0"/>
            <a:t>Attitude of curiosity</a:t>
          </a:r>
        </a:p>
      </dgm:t>
    </dgm:pt>
    <dgm:pt modelId="{19FBBCC7-B801-4E7E-89F3-D946A8597678}" type="parTrans" cxnId="{D0E8AB08-5A75-4282-AE3C-5D26DCA55368}">
      <dgm:prSet/>
      <dgm:spPr/>
      <dgm:t>
        <a:bodyPr/>
        <a:lstStyle/>
        <a:p>
          <a:endParaRPr lang="en-AU"/>
        </a:p>
      </dgm:t>
    </dgm:pt>
    <dgm:pt modelId="{3A0B330D-A72F-44D6-864F-92FA64CEED87}" type="sibTrans" cxnId="{D0E8AB08-5A75-4282-AE3C-5D26DCA55368}">
      <dgm:prSet/>
      <dgm:spPr/>
      <dgm:t>
        <a:bodyPr/>
        <a:lstStyle/>
        <a:p>
          <a:endParaRPr lang="en-AU"/>
        </a:p>
      </dgm:t>
    </dgm:pt>
    <dgm:pt modelId="{E3D2EECB-9844-4489-8F0B-44A54280638A}">
      <dgm:prSet phldrT="[Text]" custT="1"/>
      <dgm:spPr/>
      <dgm:t>
        <a:bodyPr/>
        <a:lstStyle/>
        <a:p>
          <a:r>
            <a:rPr lang="en-AU" sz="1300" dirty="0"/>
            <a:t>The right to pass</a:t>
          </a:r>
        </a:p>
      </dgm:t>
    </dgm:pt>
    <dgm:pt modelId="{D960F0F8-8C93-49D8-A9DF-381B42EB3EEF}" type="parTrans" cxnId="{F94F64CB-0AEF-4FCA-87FC-7EA40239C0A3}">
      <dgm:prSet/>
      <dgm:spPr/>
      <dgm:t>
        <a:bodyPr/>
        <a:lstStyle/>
        <a:p>
          <a:endParaRPr lang="en-AU"/>
        </a:p>
      </dgm:t>
    </dgm:pt>
    <dgm:pt modelId="{4B8D262F-F54D-4835-88BA-70C95969086D}" type="sibTrans" cxnId="{F94F64CB-0AEF-4FCA-87FC-7EA40239C0A3}">
      <dgm:prSet/>
      <dgm:spPr/>
      <dgm:t>
        <a:bodyPr/>
        <a:lstStyle/>
        <a:p>
          <a:endParaRPr lang="en-AU"/>
        </a:p>
      </dgm:t>
    </dgm:pt>
    <dgm:pt modelId="{E355E11F-7382-43B5-89C8-BB5DD00A5EF9}" type="pres">
      <dgm:prSet presAssocID="{CBBFD6E8-B945-404D-83CF-6E6C59E1FC06}" presName="diagram" presStyleCnt="0">
        <dgm:presLayoutVars>
          <dgm:dir/>
          <dgm:resizeHandles val="exact"/>
        </dgm:presLayoutVars>
      </dgm:prSet>
      <dgm:spPr/>
    </dgm:pt>
    <dgm:pt modelId="{2CBB35D8-ACD0-4657-AC5F-B1FE265A52F2}" type="pres">
      <dgm:prSet presAssocID="{C526DA5A-7DBF-4289-A554-2E528C7AD94E}" presName="node" presStyleLbl="node1" presStyleIdx="0" presStyleCnt="3">
        <dgm:presLayoutVars>
          <dgm:bulletEnabled val="1"/>
        </dgm:presLayoutVars>
      </dgm:prSet>
      <dgm:spPr/>
    </dgm:pt>
    <dgm:pt modelId="{881A8E78-9D6E-42D7-801E-B375895FD82C}" type="pres">
      <dgm:prSet presAssocID="{1CB77E2D-2C3F-4C47-BF29-E4AB2F748FC7}" presName="sibTrans" presStyleCnt="0"/>
      <dgm:spPr/>
    </dgm:pt>
    <dgm:pt modelId="{90651EC3-985C-49A9-9B9B-74BEC976E2F2}" type="pres">
      <dgm:prSet presAssocID="{218472AB-FFFF-4E5B-8E8D-DEE2372FC9BB}" presName="node" presStyleLbl="node1" presStyleIdx="1" presStyleCnt="3">
        <dgm:presLayoutVars>
          <dgm:bulletEnabled val="1"/>
        </dgm:presLayoutVars>
      </dgm:prSet>
      <dgm:spPr/>
    </dgm:pt>
    <dgm:pt modelId="{8CA9FFE1-532F-4385-B3F5-178320786E59}" type="pres">
      <dgm:prSet presAssocID="{3A0B330D-A72F-44D6-864F-92FA64CEED87}" presName="sibTrans" presStyleCnt="0"/>
      <dgm:spPr/>
    </dgm:pt>
    <dgm:pt modelId="{1423E1E3-B1DF-4D88-B8DC-03AAB9194266}" type="pres">
      <dgm:prSet presAssocID="{E3D2EECB-9844-4489-8F0B-44A54280638A}" presName="node" presStyleLbl="node1" presStyleIdx="2" presStyleCnt="3">
        <dgm:presLayoutVars>
          <dgm:bulletEnabled val="1"/>
        </dgm:presLayoutVars>
      </dgm:prSet>
      <dgm:spPr/>
    </dgm:pt>
  </dgm:ptLst>
  <dgm:cxnLst>
    <dgm:cxn modelId="{D0E8AB08-5A75-4282-AE3C-5D26DCA55368}" srcId="{CBBFD6E8-B945-404D-83CF-6E6C59E1FC06}" destId="{218472AB-FFFF-4E5B-8E8D-DEE2372FC9BB}" srcOrd="1" destOrd="0" parTransId="{19FBBCC7-B801-4E7E-89F3-D946A8597678}" sibTransId="{3A0B330D-A72F-44D6-864F-92FA64CEED87}"/>
    <dgm:cxn modelId="{48F47D42-D6F9-43C2-9CD0-EF95BA025E8C}" srcId="{CBBFD6E8-B945-404D-83CF-6E6C59E1FC06}" destId="{C526DA5A-7DBF-4289-A554-2E528C7AD94E}" srcOrd="0" destOrd="0" parTransId="{9920DBDC-6B28-41B2-BBC0-A12799301E8D}" sibTransId="{1CB77E2D-2C3F-4C47-BF29-E4AB2F748FC7}"/>
    <dgm:cxn modelId="{6BF7BA69-8146-4962-BCBE-57205A5D3EE7}" type="presOf" srcId="{E3D2EECB-9844-4489-8F0B-44A54280638A}" destId="{1423E1E3-B1DF-4D88-B8DC-03AAB9194266}" srcOrd="0" destOrd="0" presId="urn:microsoft.com/office/officeart/2005/8/layout/default"/>
    <dgm:cxn modelId="{FF7E7E57-B7DF-48CB-894E-52AE4A01AB6F}" type="presOf" srcId="{C526DA5A-7DBF-4289-A554-2E528C7AD94E}" destId="{2CBB35D8-ACD0-4657-AC5F-B1FE265A52F2}" srcOrd="0" destOrd="0" presId="urn:microsoft.com/office/officeart/2005/8/layout/default"/>
    <dgm:cxn modelId="{F94F64CB-0AEF-4FCA-87FC-7EA40239C0A3}" srcId="{CBBFD6E8-B945-404D-83CF-6E6C59E1FC06}" destId="{E3D2EECB-9844-4489-8F0B-44A54280638A}" srcOrd="2" destOrd="0" parTransId="{D960F0F8-8C93-49D8-A9DF-381B42EB3EEF}" sibTransId="{4B8D262F-F54D-4835-88BA-70C95969086D}"/>
    <dgm:cxn modelId="{949F21EA-877E-4DA9-935E-8F59AD643206}" type="presOf" srcId="{CBBFD6E8-B945-404D-83CF-6E6C59E1FC06}" destId="{E355E11F-7382-43B5-89C8-BB5DD00A5EF9}" srcOrd="0" destOrd="0" presId="urn:microsoft.com/office/officeart/2005/8/layout/default"/>
    <dgm:cxn modelId="{BF0B20FF-2806-4094-B7ED-9D1D58F0DEF0}" type="presOf" srcId="{218472AB-FFFF-4E5B-8E8D-DEE2372FC9BB}" destId="{90651EC3-985C-49A9-9B9B-74BEC976E2F2}" srcOrd="0" destOrd="0" presId="urn:microsoft.com/office/officeart/2005/8/layout/default"/>
    <dgm:cxn modelId="{55EB1D17-459D-47E4-82C2-B5FF3305A99B}" type="presParOf" srcId="{E355E11F-7382-43B5-89C8-BB5DD00A5EF9}" destId="{2CBB35D8-ACD0-4657-AC5F-B1FE265A52F2}" srcOrd="0" destOrd="0" presId="urn:microsoft.com/office/officeart/2005/8/layout/default"/>
    <dgm:cxn modelId="{0C4BC2F6-EC10-4D70-AD59-425E51382B69}" type="presParOf" srcId="{E355E11F-7382-43B5-89C8-BB5DD00A5EF9}" destId="{881A8E78-9D6E-42D7-801E-B375895FD82C}" srcOrd="1" destOrd="0" presId="urn:microsoft.com/office/officeart/2005/8/layout/default"/>
    <dgm:cxn modelId="{A2A7CED4-2383-49DE-9281-D224C17697BD}" type="presParOf" srcId="{E355E11F-7382-43B5-89C8-BB5DD00A5EF9}" destId="{90651EC3-985C-49A9-9B9B-74BEC976E2F2}" srcOrd="2" destOrd="0" presId="urn:microsoft.com/office/officeart/2005/8/layout/default"/>
    <dgm:cxn modelId="{609E5B75-0079-4E2E-8E15-6F5E33799B46}" type="presParOf" srcId="{E355E11F-7382-43B5-89C8-BB5DD00A5EF9}" destId="{8CA9FFE1-532F-4385-B3F5-178320786E59}" srcOrd="3" destOrd="0" presId="urn:microsoft.com/office/officeart/2005/8/layout/default"/>
    <dgm:cxn modelId="{7BE08F81-CC9E-4451-974C-C040BED0BEE5}" type="presParOf" srcId="{E355E11F-7382-43B5-89C8-BB5DD00A5EF9}" destId="{1423E1E3-B1DF-4D88-B8DC-03AAB9194266}" srcOrd="4" destOrd="0" presId="urn:microsoft.com/office/officeart/2005/8/layout/defaul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BFD6E8-B945-404D-83CF-6E6C59E1FC06}" type="doc">
      <dgm:prSet loTypeId="urn:microsoft.com/office/officeart/2005/8/layout/default" loCatId="list" qsTypeId="urn:microsoft.com/office/officeart/2005/8/quickstyle/simple1" qsCatId="simple" csTypeId="urn:microsoft.com/office/officeart/2005/8/colors/accent4_4" csCatId="accent4" phldr="1"/>
      <dgm:spPr/>
      <dgm:t>
        <a:bodyPr/>
        <a:lstStyle/>
        <a:p>
          <a:endParaRPr lang="en-AU"/>
        </a:p>
      </dgm:t>
    </dgm:pt>
    <dgm:pt modelId="{C526DA5A-7DBF-4289-A554-2E528C7AD94E}">
      <dgm:prSet phldrT="[Text]" custT="1"/>
      <dgm:spPr/>
      <dgm:t>
        <a:bodyPr/>
        <a:lstStyle/>
        <a:p>
          <a:r>
            <a:rPr lang="en-AU" sz="1300" b="0" dirty="0"/>
            <a:t>Permission to make mistake</a:t>
          </a:r>
        </a:p>
      </dgm:t>
    </dgm:pt>
    <dgm:pt modelId="{9920DBDC-6B28-41B2-BBC0-A12799301E8D}" type="parTrans" cxnId="{48F47D42-D6F9-43C2-9CD0-EF95BA025E8C}">
      <dgm:prSet/>
      <dgm:spPr/>
      <dgm:t>
        <a:bodyPr/>
        <a:lstStyle/>
        <a:p>
          <a:endParaRPr lang="en-AU"/>
        </a:p>
      </dgm:t>
    </dgm:pt>
    <dgm:pt modelId="{1CB77E2D-2C3F-4C47-BF29-E4AB2F748FC7}" type="sibTrans" cxnId="{48F47D42-D6F9-43C2-9CD0-EF95BA025E8C}">
      <dgm:prSet/>
      <dgm:spPr/>
      <dgm:t>
        <a:bodyPr/>
        <a:lstStyle/>
        <a:p>
          <a:endParaRPr lang="en-AU"/>
        </a:p>
      </dgm:t>
    </dgm:pt>
    <dgm:pt modelId="{218472AB-FFFF-4E5B-8E8D-DEE2372FC9BB}">
      <dgm:prSet phldrT="[Text]" custT="1"/>
      <dgm:spPr/>
      <dgm:t>
        <a:bodyPr/>
        <a:lstStyle/>
        <a:p>
          <a:r>
            <a:rPr lang="en-AU" sz="1300" b="0" dirty="0"/>
            <a:t>Individual strategies</a:t>
          </a:r>
        </a:p>
      </dgm:t>
    </dgm:pt>
    <dgm:pt modelId="{19FBBCC7-B801-4E7E-89F3-D946A8597678}" type="parTrans" cxnId="{D0E8AB08-5A75-4282-AE3C-5D26DCA55368}">
      <dgm:prSet/>
      <dgm:spPr/>
      <dgm:t>
        <a:bodyPr/>
        <a:lstStyle/>
        <a:p>
          <a:endParaRPr lang="en-AU"/>
        </a:p>
      </dgm:t>
    </dgm:pt>
    <dgm:pt modelId="{3A0B330D-A72F-44D6-864F-92FA64CEED87}" type="sibTrans" cxnId="{D0E8AB08-5A75-4282-AE3C-5D26DCA55368}">
      <dgm:prSet/>
      <dgm:spPr/>
      <dgm:t>
        <a:bodyPr/>
        <a:lstStyle/>
        <a:p>
          <a:endParaRPr lang="en-AU"/>
        </a:p>
      </dgm:t>
    </dgm:pt>
    <dgm:pt modelId="{E3D2EECB-9844-4489-8F0B-44A54280638A}">
      <dgm:prSet phldrT="[Text]" custT="1"/>
      <dgm:spPr/>
      <dgm:t>
        <a:bodyPr/>
        <a:lstStyle/>
        <a:p>
          <a:r>
            <a:rPr lang="en-AU" sz="1300" dirty="0"/>
            <a:t>As a group</a:t>
          </a:r>
        </a:p>
      </dgm:t>
    </dgm:pt>
    <dgm:pt modelId="{D960F0F8-8C93-49D8-A9DF-381B42EB3EEF}" type="parTrans" cxnId="{F94F64CB-0AEF-4FCA-87FC-7EA40239C0A3}">
      <dgm:prSet/>
      <dgm:spPr/>
      <dgm:t>
        <a:bodyPr/>
        <a:lstStyle/>
        <a:p>
          <a:endParaRPr lang="en-AU"/>
        </a:p>
      </dgm:t>
    </dgm:pt>
    <dgm:pt modelId="{4B8D262F-F54D-4835-88BA-70C95969086D}" type="sibTrans" cxnId="{F94F64CB-0AEF-4FCA-87FC-7EA40239C0A3}">
      <dgm:prSet/>
      <dgm:spPr/>
      <dgm:t>
        <a:bodyPr/>
        <a:lstStyle/>
        <a:p>
          <a:endParaRPr lang="en-AU"/>
        </a:p>
      </dgm:t>
    </dgm:pt>
    <dgm:pt modelId="{E355E11F-7382-43B5-89C8-BB5DD00A5EF9}" type="pres">
      <dgm:prSet presAssocID="{CBBFD6E8-B945-404D-83CF-6E6C59E1FC06}" presName="diagram" presStyleCnt="0">
        <dgm:presLayoutVars>
          <dgm:dir/>
          <dgm:resizeHandles val="exact"/>
        </dgm:presLayoutVars>
      </dgm:prSet>
      <dgm:spPr/>
    </dgm:pt>
    <dgm:pt modelId="{2CBB35D8-ACD0-4657-AC5F-B1FE265A52F2}" type="pres">
      <dgm:prSet presAssocID="{C526DA5A-7DBF-4289-A554-2E528C7AD94E}" presName="node" presStyleLbl="node1" presStyleIdx="0" presStyleCnt="3">
        <dgm:presLayoutVars>
          <dgm:bulletEnabled val="1"/>
        </dgm:presLayoutVars>
      </dgm:prSet>
      <dgm:spPr/>
    </dgm:pt>
    <dgm:pt modelId="{881A8E78-9D6E-42D7-801E-B375895FD82C}" type="pres">
      <dgm:prSet presAssocID="{1CB77E2D-2C3F-4C47-BF29-E4AB2F748FC7}" presName="sibTrans" presStyleCnt="0"/>
      <dgm:spPr/>
    </dgm:pt>
    <dgm:pt modelId="{90651EC3-985C-49A9-9B9B-74BEC976E2F2}" type="pres">
      <dgm:prSet presAssocID="{218472AB-FFFF-4E5B-8E8D-DEE2372FC9BB}" presName="node" presStyleLbl="node1" presStyleIdx="1" presStyleCnt="3">
        <dgm:presLayoutVars>
          <dgm:bulletEnabled val="1"/>
        </dgm:presLayoutVars>
      </dgm:prSet>
      <dgm:spPr/>
    </dgm:pt>
    <dgm:pt modelId="{8CA9FFE1-532F-4385-B3F5-178320786E59}" type="pres">
      <dgm:prSet presAssocID="{3A0B330D-A72F-44D6-864F-92FA64CEED87}" presName="sibTrans" presStyleCnt="0"/>
      <dgm:spPr/>
    </dgm:pt>
    <dgm:pt modelId="{1423E1E3-B1DF-4D88-B8DC-03AAB9194266}" type="pres">
      <dgm:prSet presAssocID="{E3D2EECB-9844-4489-8F0B-44A54280638A}" presName="node" presStyleLbl="node1" presStyleIdx="2" presStyleCnt="3">
        <dgm:presLayoutVars>
          <dgm:bulletEnabled val="1"/>
        </dgm:presLayoutVars>
      </dgm:prSet>
      <dgm:spPr/>
    </dgm:pt>
  </dgm:ptLst>
  <dgm:cxnLst>
    <dgm:cxn modelId="{D0E8AB08-5A75-4282-AE3C-5D26DCA55368}" srcId="{CBBFD6E8-B945-404D-83CF-6E6C59E1FC06}" destId="{218472AB-FFFF-4E5B-8E8D-DEE2372FC9BB}" srcOrd="1" destOrd="0" parTransId="{19FBBCC7-B801-4E7E-89F3-D946A8597678}" sibTransId="{3A0B330D-A72F-44D6-864F-92FA64CEED87}"/>
    <dgm:cxn modelId="{48F47D42-D6F9-43C2-9CD0-EF95BA025E8C}" srcId="{CBBFD6E8-B945-404D-83CF-6E6C59E1FC06}" destId="{C526DA5A-7DBF-4289-A554-2E528C7AD94E}" srcOrd="0" destOrd="0" parTransId="{9920DBDC-6B28-41B2-BBC0-A12799301E8D}" sibTransId="{1CB77E2D-2C3F-4C47-BF29-E4AB2F748FC7}"/>
    <dgm:cxn modelId="{6BF7BA69-8146-4962-BCBE-57205A5D3EE7}" type="presOf" srcId="{E3D2EECB-9844-4489-8F0B-44A54280638A}" destId="{1423E1E3-B1DF-4D88-B8DC-03AAB9194266}" srcOrd="0" destOrd="0" presId="urn:microsoft.com/office/officeart/2005/8/layout/default"/>
    <dgm:cxn modelId="{FF7E7E57-B7DF-48CB-894E-52AE4A01AB6F}" type="presOf" srcId="{C526DA5A-7DBF-4289-A554-2E528C7AD94E}" destId="{2CBB35D8-ACD0-4657-AC5F-B1FE265A52F2}" srcOrd="0" destOrd="0" presId="urn:microsoft.com/office/officeart/2005/8/layout/default"/>
    <dgm:cxn modelId="{F94F64CB-0AEF-4FCA-87FC-7EA40239C0A3}" srcId="{CBBFD6E8-B945-404D-83CF-6E6C59E1FC06}" destId="{E3D2EECB-9844-4489-8F0B-44A54280638A}" srcOrd="2" destOrd="0" parTransId="{D960F0F8-8C93-49D8-A9DF-381B42EB3EEF}" sibTransId="{4B8D262F-F54D-4835-88BA-70C95969086D}"/>
    <dgm:cxn modelId="{949F21EA-877E-4DA9-935E-8F59AD643206}" type="presOf" srcId="{CBBFD6E8-B945-404D-83CF-6E6C59E1FC06}" destId="{E355E11F-7382-43B5-89C8-BB5DD00A5EF9}" srcOrd="0" destOrd="0" presId="urn:microsoft.com/office/officeart/2005/8/layout/default"/>
    <dgm:cxn modelId="{BF0B20FF-2806-4094-B7ED-9D1D58F0DEF0}" type="presOf" srcId="{218472AB-FFFF-4E5B-8E8D-DEE2372FC9BB}" destId="{90651EC3-985C-49A9-9B9B-74BEC976E2F2}" srcOrd="0" destOrd="0" presId="urn:microsoft.com/office/officeart/2005/8/layout/default"/>
    <dgm:cxn modelId="{55EB1D17-459D-47E4-82C2-B5FF3305A99B}" type="presParOf" srcId="{E355E11F-7382-43B5-89C8-BB5DD00A5EF9}" destId="{2CBB35D8-ACD0-4657-AC5F-B1FE265A52F2}" srcOrd="0" destOrd="0" presId="urn:microsoft.com/office/officeart/2005/8/layout/default"/>
    <dgm:cxn modelId="{0C4BC2F6-EC10-4D70-AD59-425E51382B69}" type="presParOf" srcId="{E355E11F-7382-43B5-89C8-BB5DD00A5EF9}" destId="{881A8E78-9D6E-42D7-801E-B375895FD82C}" srcOrd="1" destOrd="0" presId="urn:microsoft.com/office/officeart/2005/8/layout/default"/>
    <dgm:cxn modelId="{A2A7CED4-2383-49DE-9281-D224C17697BD}" type="presParOf" srcId="{E355E11F-7382-43B5-89C8-BB5DD00A5EF9}" destId="{90651EC3-985C-49A9-9B9B-74BEC976E2F2}" srcOrd="2" destOrd="0" presId="urn:microsoft.com/office/officeart/2005/8/layout/default"/>
    <dgm:cxn modelId="{609E5B75-0079-4E2E-8E15-6F5E33799B46}" type="presParOf" srcId="{E355E11F-7382-43B5-89C8-BB5DD00A5EF9}" destId="{8CA9FFE1-532F-4385-B3F5-178320786E59}" srcOrd="3" destOrd="0" presId="urn:microsoft.com/office/officeart/2005/8/layout/default"/>
    <dgm:cxn modelId="{7BE08F81-CC9E-4451-974C-C040BED0BEE5}" type="presParOf" srcId="{E355E11F-7382-43B5-89C8-BB5DD00A5EF9}" destId="{1423E1E3-B1DF-4D88-B8DC-03AAB9194266}" srcOrd="4" destOrd="0" presId="urn:microsoft.com/office/officeart/2005/8/layout/defaul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6F3AC8-2922-4687-97D7-A612C14995FA}" type="doc">
      <dgm:prSet loTypeId="urn:microsoft.com/office/officeart/2005/8/layout/hProcess7" loCatId="list" qsTypeId="urn:microsoft.com/office/officeart/2005/8/quickstyle/simple1" qsCatId="simple" csTypeId="urn:microsoft.com/office/officeart/2005/8/colors/accent2_3" csCatId="accent2" phldr="1"/>
      <dgm:spPr/>
      <dgm:t>
        <a:bodyPr/>
        <a:lstStyle/>
        <a:p>
          <a:endParaRPr lang="en-AU"/>
        </a:p>
      </dgm:t>
    </dgm:pt>
    <dgm:pt modelId="{502DA02C-EE44-43CB-A798-62CF0C37F612}">
      <dgm:prSet phldrT="[Text]" custT="1"/>
      <dgm:spPr/>
      <dgm:t>
        <a:bodyPr/>
        <a:lstStyle/>
        <a:p>
          <a:r>
            <a:rPr lang="en-AU" sz="2400">
              <a:latin typeface="Arial" panose="020B0604020202020204" pitchFamily="34" charset="0"/>
              <a:cs typeface="Arial" panose="020B0604020202020204" pitchFamily="34" charset="0"/>
            </a:rPr>
            <a:t>I</a:t>
          </a:r>
          <a:r>
            <a:rPr lang="en-AU" sz="2200">
              <a:latin typeface="Arial" panose="020B0604020202020204" pitchFamily="34" charset="0"/>
              <a:cs typeface="Arial" panose="020B0604020202020204" pitchFamily="34" charset="0"/>
            </a:rPr>
            <a:t>. Refresher &amp; the Guide</a:t>
          </a:r>
          <a:endParaRPr lang="en-AU" sz="2200" dirty="0">
            <a:latin typeface="Arial" panose="020B0604020202020204" pitchFamily="34" charset="0"/>
            <a:cs typeface="Arial" panose="020B0604020202020204" pitchFamily="34" charset="0"/>
          </a:endParaRPr>
        </a:p>
      </dgm:t>
    </dgm:pt>
    <dgm:pt modelId="{556532CA-C9E2-41EF-B048-1960F2A9347F}" type="parTrans" cxnId="{3B34DDCE-7D3E-4D80-A693-9997CFBAA19C}">
      <dgm:prSet/>
      <dgm:spPr/>
      <dgm:t>
        <a:bodyPr/>
        <a:lstStyle/>
        <a:p>
          <a:endParaRPr lang="en-AU"/>
        </a:p>
      </dgm:t>
    </dgm:pt>
    <dgm:pt modelId="{0861CAE6-1876-41E4-AC52-78949D162604}" type="sibTrans" cxnId="{3B34DDCE-7D3E-4D80-A693-9997CFBAA19C}">
      <dgm:prSet/>
      <dgm:spPr/>
      <dgm:t>
        <a:bodyPr/>
        <a:lstStyle/>
        <a:p>
          <a:endParaRPr lang="en-AU"/>
        </a:p>
      </dgm:t>
    </dgm:pt>
    <dgm:pt modelId="{A699DE9C-18C0-4F3C-B272-2F12E0EAE45F}">
      <dgm:prSet phldrT="[Text]" custT="1"/>
      <dgm:spPr/>
      <dgm:t>
        <a:bodyPr/>
        <a:lstStyle/>
        <a:p>
          <a:pPr>
            <a:buFont typeface="Arial" panose="020B0604020202020204" pitchFamily="34" charset="0"/>
            <a:buNone/>
          </a:pPr>
          <a:r>
            <a:rPr lang="en-AU" sz="2000" dirty="0">
              <a:latin typeface="Arial" panose="020B0604020202020204" pitchFamily="34" charset="0"/>
              <a:cs typeface="Arial" panose="020B0604020202020204" pitchFamily="34" charset="0"/>
            </a:rPr>
            <a:t>Overview of the ISS Guide</a:t>
          </a:r>
        </a:p>
        <a:p>
          <a:pPr>
            <a:buFont typeface="Arial" panose="020B0604020202020204" pitchFamily="34" charset="0"/>
            <a:buNone/>
          </a:pPr>
          <a:endParaRPr lang="en-AU" sz="2000" dirty="0">
            <a:latin typeface="Arial" panose="020B0604020202020204" pitchFamily="34" charset="0"/>
            <a:cs typeface="Arial" panose="020B0604020202020204" pitchFamily="34" charset="0"/>
          </a:endParaRPr>
        </a:p>
        <a:p>
          <a:pPr>
            <a:buFont typeface="Arial" panose="020B0604020202020204" pitchFamily="34" charset="0"/>
            <a:buNone/>
          </a:pPr>
          <a:r>
            <a:rPr lang="en-AU" sz="2000" dirty="0">
              <a:latin typeface="Arial" panose="020B0604020202020204" pitchFamily="34" charset="0"/>
              <a:cs typeface="Arial" panose="020B0604020202020204" pitchFamily="34" charset="0"/>
            </a:rPr>
            <a:t>MARAM &amp; Information Sharing Schemes (ISS),FVISS &amp; CISS</a:t>
          </a:r>
        </a:p>
        <a:p>
          <a:pPr>
            <a:buFont typeface="Arial" panose="020B0604020202020204" pitchFamily="34" charset="0"/>
            <a:buNone/>
          </a:pPr>
          <a:endParaRPr lang="en-AU" sz="2000" dirty="0">
            <a:latin typeface="Arial" panose="020B0604020202020204" pitchFamily="34" charset="0"/>
            <a:cs typeface="Arial" panose="020B0604020202020204" pitchFamily="34" charset="0"/>
          </a:endParaRPr>
        </a:p>
      </dgm:t>
    </dgm:pt>
    <dgm:pt modelId="{6B81CCBA-10BD-4D3C-983B-F1154D84BB47}" type="parTrans" cxnId="{14103F4D-D0CA-4F2B-B6C8-AF80152DEBCD}">
      <dgm:prSet/>
      <dgm:spPr/>
      <dgm:t>
        <a:bodyPr/>
        <a:lstStyle/>
        <a:p>
          <a:endParaRPr lang="en-AU"/>
        </a:p>
      </dgm:t>
    </dgm:pt>
    <dgm:pt modelId="{6E1DD6FD-8D61-4849-9C1A-F511A692FEE8}" type="sibTrans" cxnId="{14103F4D-D0CA-4F2B-B6C8-AF80152DEBCD}">
      <dgm:prSet/>
      <dgm:spPr/>
      <dgm:t>
        <a:bodyPr/>
        <a:lstStyle/>
        <a:p>
          <a:endParaRPr lang="en-AU"/>
        </a:p>
      </dgm:t>
    </dgm:pt>
    <dgm:pt modelId="{259EB387-4509-40DF-AA8C-B977C9A90F22}">
      <dgm:prSet phldrT="[Text]" custT="1"/>
      <dgm:spPr/>
      <dgm:t>
        <a:bodyPr/>
        <a:lstStyle/>
        <a:p>
          <a:r>
            <a:rPr lang="en-AU" sz="2200">
              <a:latin typeface="Arial" panose="020B0604020202020204" pitchFamily="34" charset="0"/>
              <a:cs typeface="Arial" panose="020B0604020202020204" pitchFamily="34" charset="0"/>
            </a:rPr>
            <a:t>II. Implementation</a:t>
          </a:r>
          <a:endParaRPr lang="en-AU" sz="2200" dirty="0">
            <a:latin typeface="Arial" panose="020B0604020202020204" pitchFamily="34" charset="0"/>
            <a:cs typeface="Arial" panose="020B0604020202020204" pitchFamily="34" charset="0"/>
          </a:endParaRPr>
        </a:p>
      </dgm:t>
    </dgm:pt>
    <dgm:pt modelId="{6BA7DA4F-E4FA-4E1E-B123-04434C1D491A}" type="parTrans" cxnId="{2B39EE68-4CAA-4753-9461-106CAE137538}">
      <dgm:prSet/>
      <dgm:spPr/>
      <dgm:t>
        <a:bodyPr/>
        <a:lstStyle/>
        <a:p>
          <a:endParaRPr lang="en-AU"/>
        </a:p>
      </dgm:t>
    </dgm:pt>
    <dgm:pt modelId="{116074B6-19A5-4457-9F0E-8ACFD7B4AC02}" type="sibTrans" cxnId="{2B39EE68-4CAA-4753-9461-106CAE137538}">
      <dgm:prSet/>
      <dgm:spPr/>
      <dgm:t>
        <a:bodyPr/>
        <a:lstStyle/>
        <a:p>
          <a:endParaRPr lang="en-AU"/>
        </a:p>
      </dgm:t>
    </dgm:pt>
    <dgm:pt modelId="{1B8266CA-F7A1-4EA8-B88E-327CAE9BA8BA}">
      <dgm:prSet phldrT="[Text]" custT="1"/>
      <dgm:spPr/>
      <dgm:t>
        <a:bodyPr/>
        <a:lstStyle/>
        <a:p>
          <a:r>
            <a:rPr lang="en-AU" sz="2000" dirty="0">
              <a:latin typeface="Arial" panose="020B0604020202020204" pitchFamily="34" charset="0"/>
              <a:cs typeface="Arial" panose="020B0604020202020204" pitchFamily="34" charset="0"/>
            </a:rPr>
            <a:t>Checklist</a:t>
          </a:r>
        </a:p>
        <a:p>
          <a:endParaRPr lang="en-AU" sz="2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Implementation Plan</a:t>
          </a:r>
        </a:p>
        <a:p>
          <a:r>
            <a:rPr lang="en-AU" sz="2000" dirty="0">
              <a:latin typeface="Arial" panose="020B0604020202020204" pitchFamily="34" charset="0"/>
              <a:cs typeface="Arial" panose="020B0604020202020204" pitchFamily="34" charset="0"/>
            </a:rPr>
            <a:t> </a:t>
          </a:r>
        </a:p>
        <a:p>
          <a:endParaRPr lang="en-AU" sz="2000" dirty="0">
            <a:latin typeface="Arial" panose="020B0604020202020204" pitchFamily="34" charset="0"/>
            <a:cs typeface="Arial" panose="020B0604020202020204" pitchFamily="34" charset="0"/>
          </a:endParaRPr>
        </a:p>
      </dgm:t>
    </dgm:pt>
    <dgm:pt modelId="{1C143C52-D240-446A-83A0-9615FFEFA97B}" type="parTrans" cxnId="{172168AA-FBE0-4BC7-B3E8-9907936A867F}">
      <dgm:prSet/>
      <dgm:spPr/>
      <dgm:t>
        <a:bodyPr/>
        <a:lstStyle/>
        <a:p>
          <a:endParaRPr lang="en-AU"/>
        </a:p>
      </dgm:t>
    </dgm:pt>
    <dgm:pt modelId="{1783DA1E-D28D-494C-82C9-C03B807EECD7}" type="sibTrans" cxnId="{172168AA-FBE0-4BC7-B3E8-9907936A867F}">
      <dgm:prSet/>
      <dgm:spPr/>
      <dgm:t>
        <a:bodyPr/>
        <a:lstStyle/>
        <a:p>
          <a:endParaRPr lang="en-AU"/>
        </a:p>
      </dgm:t>
    </dgm:pt>
    <dgm:pt modelId="{4802373D-542E-4C5A-B41B-B710FBEBEFE9}">
      <dgm:prSet phldrT="[Text]" custT="1"/>
      <dgm:spPr/>
      <dgm:t>
        <a:bodyPr/>
        <a:lstStyle/>
        <a:p>
          <a:r>
            <a:rPr lang="en-AU" sz="2200">
              <a:latin typeface="Arial" panose="020B0604020202020204" pitchFamily="34" charset="0"/>
              <a:cs typeface="Arial" panose="020B0604020202020204" pitchFamily="34" charset="0"/>
            </a:rPr>
            <a:t>III. Practice Examples </a:t>
          </a:r>
          <a:endParaRPr lang="en-AU" sz="2200" dirty="0">
            <a:latin typeface="Arial" panose="020B0604020202020204" pitchFamily="34" charset="0"/>
            <a:cs typeface="Arial" panose="020B0604020202020204" pitchFamily="34" charset="0"/>
          </a:endParaRPr>
        </a:p>
      </dgm:t>
    </dgm:pt>
    <dgm:pt modelId="{19575299-550A-48FB-AEB8-39C461A81B00}" type="parTrans" cxnId="{9B7D10C0-F120-4A8C-957C-5A81BA5251EF}">
      <dgm:prSet/>
      <dgm:spPr/>
      <dgm:t>
        <a:bodyPr/>
        <a:lstStyle/>
        <a:p>
          <a:endParaRPr lang="en-AU"/>
        </a:p>
      </dgm:t>
    </dgm:pt>
    <dgm:pt modelId="{7CB75749-74E7-42B9-8AD7-FA240E6C57C6}" type="sibTrans" cxnId="{9B7D10C0-F120-4A8C-957C-5A81BA5251EF}">
      <dgm:prSet/>
      <dgm:spPr/>
      <dgm:t>
        <a:bodyPr/>
        <a:lstStyle/>
        <a:p>
          <a:endParaRPr lang="en-AU"/>
        </a:p>
      </dgm:t>
    </dgm:pt>
    <dgm:pt modelId="{FBF0B2D2-21D6-47FD-B81E-DFCB50F16E98}">
      <dgm:prSet phldrT="[Text]" custT="1"/>
      <dgm:spPr/>
      <dgm:t>
        <a:bodyPr/>
        <a:lstStyle/>
        <a:p>
          <a:r>
            <a:rPr lang="en-AU" sz="2000" dirty="0">
              <a:latin typeface="Arial" panose="020B0604020202020204" pitchFamily="34" charset="0"/>
              <a:cs typeface="Arial" panose="020B0604020202020204" pitchFamily="34" charset="0"/>
            </a:rPr>
            <a:t>Case Studies</a:t>
          </a:r>
        </a:p>
        <a:p>
          <a:endParaRPr lang="en-AU" sz="2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Gaps and challenges</a:t>
          </a:r>
        </a:p>
        <a:p>
          <a:endParaRPr lang="en-AU" sz="2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Collaboration</a:t>
          </a:r>
        </a:p>
        <a:p>
          <a:endParaRPr lang="en-AU" sz="2400" dirty="0">
            <a:latin typeface="Arial" panose="020B0604020202020204" pitchFamily="34" charset="0"/>
            <a:cs typeface="Arial" panose="020B0604020202020204" pitchFamily="34" charset="0"/>
          </a:endParaRPr>
        </a:p>
        <a:p>
          <a:endParaRPr lang="en-AU" sz="1600" dirty="0">
            <a:latin typeface="Arial" panose="020B0604020202020204" pitchFamily="34" charset="0"/>
            <a:cs typeface="Arial" panose="020B0604020202020204" pitchFamily="34" charset="0"/>
          </a:endParaRPr>
        </a:p>
      </dgm:t>
    </dgm:pt>
    <dgm:pt modelId="{EFA2A255-4A4B-4F30-B372-BB785B820C3D}" type="parTrans" cxnId="{629783CA-3CD5-4A1B-888F-D501D7BEAA0E}">
      <dgm:prSet/>
      <dgm:spPr/>
      <dgm:t>
        <a:bodyPr/>
        <a:lstStyle/>
        <a:p>
          <a:endParaRPr lang="en-AU"/>
        </a:p>
      </dgm:t>
    </dgm:pt>
    <dgm:pt modelId="{A2EEE34E-0B1F-4865-B70B-AC36661E56E5}" type="sibTrans" cxnId="{629783CA-3CD5-4A1B-888F-D501D7BEAA0E}">
      <dgm:prSet/>
      <dgm:spPr/>
      <dgm:t>
        <a:bodyPr/>
        <a:lstStyle/>
        <a:p>
          <a:endParaRPr lang="en-AU"/>
        </a:p>
      </dgm:t>
    </dgm:pt>
    <dgm:pt modelId="{93AC5929-01BB-468B-A889-011DBCD772CB}" type="pres">
      <dgm:prSet presAssocID="{806F3AC8-2922-4687-97D7-A612C14995FA}" presName="Name0" presStyleCnt="0">
        <dgm:presLayoutVars>
          <dgm:dir/>
          <dgm:animLvl val="lvl"/>
          <dgm:resizeHandles val="exact"/>
        </dgm:presLayoutVars>
      </dgm:prSet>
      <dgm:spPr/>
    </dgm:pt>
    <dgm:pt modelId="{2A2F4E35-CBBF-4480-8CCC-4A46E72347BE}" type="pres">
      <dgm:prSet presAssocID="{502DA02C-EE44-43CB-A798-62CF0C37F612}" presName="compositeNode" presStyleCnt="0">
        <dgm:presLayoutVars>
          <dgm:bulletEnabled val="1"/>
        </dgm:presLayoutVars>
      </dgm:prSet>
      <dgm:spPr/>
    </dgm:pt>
    <dgm:pt modelId="{69D449C8-0F33-4837-9C69-864CA1E17B42}" type="pres">
      <dgm:prSet presAssocID="{502DA02C-EE44-43CB-A798-62CF0C37F612}" presName="bgRect" presStyleLbl="node1" presStyleIdx="0" presStyleCnt="3"/>
      <dgm:spPr/>
    </dgm:pt>
    <dgm:pt modelId="{595B9588-E4BB-436A-A640-424B7426756C}" type="pres">
      <dgm:prSet presAssocID="{502DA02C-EE44-43CB-A798-62CF0C37F612}" presName="parentNode" presStyleLbl="node1" presStyleIdx="0" presStyleCnt="3">
        <dgm:presLayoutVars>
          <dgm:chMax val="0"/>
          <dgm:bulletEnabled val="1"/>
        </dgm:presLayoutVars>
      </dgm:prSet>
      <dgm:spPr/>
    </dgm:pt>
    <dgm:pt modelId="{02DE7628-22EE-4882-AA8A-FE2AC344E7FF}" type="pres">
      <dgm:prSet presAssocID="{502DA02C-EE44-43CB-A798-62CF0C37F612}" presName="childNode" presStyleLbl="node1" presStyleIdx="0" presStyleCnt="3">
        <dgm:presLayoutVars>
          <dgm:bulletEnabled val="1"/>
        </dgm:presLayoutVars>
      </dgm:prSet>
      <dgm:spPr/>
    </dgm:pt>
    <dgm:pt modelId="{B9A9E3C3-A8EF-4131-8E3D-EF51F07217C5}" type="pres">
      <dgm:prSet presAssocID="{0861CAE6-1876-41E4-AC52-78949D162604}" presName="hSp" presStyleCnt="0"/>
      <dgm:spPr/>
    </dgm:pt>
    <dgm:pt modelId="{A9FB776C-F004-4B3A-9DCE-FC32E7FC08E0}" type="pres">
      <dgm:prSet presAssocID="{0861CAE6-1876-41E4-AC52-78949D162604}" presName="vProcSp" presStyleCnt="0"/>
      <dgm:spPr/>
    </dgm:pt>
    <dgm:pt modelId="{F9C37FE0-8E0C-4FA6-8F13-A5761B756BD1}" type="pres">
      <dgm:prSet presAssocID="{0861CAE6-1876-41E4-AC52-78949D162604}" presName="vSp1" presStyleCnt="0"/>
      <dgm:spPr/>
    </dgm:pt>
    <dgm:pt modelId="{BF4FB6D7-878D-41D5-8AEC-1230D607C9B6}" type="pres">
      <dgm:prSet presAssocID="{0861CAE6-1876-41E4-AC52-78949D162604}" presName="simulatedConn" presStyleLbl="solidFgAcc1" presStyleIdx="0" presStyleCnt="2"/>
      <dgm:spPr/>
    </dgm:pt>
    <dgm:pt modelId="{27110252-B2E4-4AFE-BA5E-E5C6E65F7DF5}" type="pres">
      <dgm:prSet presAssocID="{0861CAE6-1876-41E4-AC52-78949D162604}" presName="vSp2" presStyleCnt="0"/>
      <dgm:spPr/>
    </dgm:pt>
    <dgm:pt modelId="{80B7FE03-1D99-4576-8592-300CE048F462}" type="pres">
      <dgm:prSet presAssocID="{0861CAE6-1876-41E4-AC52-78949D162604}" presName="sibTrans" presStyleCnt="0"/>
      <dgm:spPr/>
    </dgm:pt>
    <dgm:pt modelId="{56D1CFC9-8345-42BD-BCDF-23F37B11A10B}" type="pres">
      <dgm:prSet presAssocID="{259EB387-4509-40DF-AA8C-B977C9A90F22}" presName="compositeNode" presStyleCnt="0">
        <dgm:presLayoutVars>
          <dgm:bulletEnabled val="1"/>
        </dgm:presLayoutVars>
      </dgm:prSet>
      <dgm:spPr/>
    </dgm:pt>
    <dgm:pt modelId="{161BB008-8ACA-4075-8A7F-8E660F43F2BD}" type="pres">
      <dgm:prSet presAssocID="{259EB387-4509-40DF-AA8C-B977C9A90F22}" presName="bgRect" presStyleLbl="node1" presStyleIdx="1" presStyleCnt="3"/>
      <dgm:spPr/>
    </dgm:pt>
    <dgm:pt modelId="{63F8D89B-4490-48DA-8A36-A0382885067C}" type="pres">
      <dgm:prSet presAssocID="{259EB387-4509-40DF-AA8C-B977C9A90F22}" presName="parentNode" presStyleLbl="node1" presStyleIdx="1" presStyleCnt="3">
        <dgm:presLayoutVars>
          <dgm:chMax val="0"/>
          <dgm:bulletEnabled val="1"/>
        </dgm:presLayoutVars>
      </dgm:prSet>
      <dgm:spPr/>
    </dgm:pt>
    <dgm:pt modelId="{AACD91E0-6F4E-4A0F-947D-124131BE9BD9}" type="pres">
      <dgm:prSet presAssocID="{259EB387-4509-40DF-AA8C-B977C9A90F22}" presName="childNode" presStyleLbl="node1" presStyleIdx="1" presStyleCnt="3">
        <dgm:presLayoutVars>
          <dgm:bulletEnabled val="1"/>
        </dgm:presLayoutVars>
      </dgm:prSet>
      <dgm:spPr/>
    </dgm:pt>
    <dgm:pt modelId="{B3163193-9D3C-46C3-8A48-691ACE9F7E4C}" type="pres">
      <dgm:prSet presAssocID="{116074B6-19A5-4457-9F0E-8ACFD7B4AC02}" presName="hSp" presStyleCnt="0"/>
      <dgm:spPr/>
    </dgm:pt>
    <dgm:pt modelId="{8FEBA27D-4F4D-4BBA-A546-188A68B55671}" type="pres">
      <dgm:prSet presAssocID="{116074B6-19A5-4457-9F0E-8ACFD7B4AC02}" presName="vProcSp" presStyleCnt="0"/>
      <dgm:spPr/>
    </dgm:pt>
    <dgm:pt modelId="{5EFD708E-E531-49B4-B1A0-961A66401E50}" type="pres">
      <dgm:prSet presAssocID="{116074B6-19A5-4457-9F0E-8ACFD7B4AC02}" presName="vSp1" presStyleCnt="0"/>
      <dgm:spPr/>
    </dgm:pt>
    <dgm:pt modelId="{4E61BEA6-8818-4CB2-915A-B7BB6EAED4E0}" type="pres">
      <dgm:prSet presAssocID="{116074B6-19A5-4457-9F0E-8ACFD7B4AC02}" presName="simulatedConn" presStyleLbl="solidFgAcc1" presStyleIdx="1" presStyleCnt="2"/>
      <dgm:spPr/>
    </dgm:pt>
    <dgm:pt modelId="{C7A3518A-5ECB-46C9-B889-9EB760E60E2D}" type="pres">
      <dgm:prSet presAssocID="{116074B6-19A5-4457-9F0E-8ACFD7B4AC02}" presName="vSp2" presStyleCnt="0"/>
      <dgm:spPr/>
    </dgm:pt>
    <dgm:pt modelId="{D693E823-2B8F-4C27-9F78-8AC3EE413FAE}" type="pres">
      <dgm:prSet presAssocID="{116074B6-19A5-4457-9F0E-8ACFD7B4AC02}" presName="sibTrans" presStyleCnt="0"/>
      <dgm:spPr/>
    </dgm:pt>
    <dgm:pt modelId="{13AC27D2-7C21-477F-A2B3-B91D862F09F9}" type="pres">
      <dgm:prSet presAssocID="{4802373D-542E-4C5A-B41B-B710FBEBEFE9}" presName="compositeNode" presStyleCnt="0">
        <dgm:presLayoutVars>
          <dgm:bulletEnabled val="1"/>
        </dgm:presLayoutVars>
      </dgm:prSet>
      <dgm:spPr/>
    </dgm:pt>
    <dgm:pt modelId="{58DAA196-2577-4ACA-BE2B-6AB763F7FCC4}" type="pres">
      <dgm:prSet presAssocID="{4802373D-542E-4C5A-B41B-B710FBEBEFE9}" presName="bgRect" presStyleLbl="node1" presStyleIdx="2" presStyleCnt="3"/>
      <dgm:spPr/>
    </dgm:pt>
    <dgm:pt modelId="{078E4F56-36D8-42BE-9B2B-B09AF72AA0D5}" type="pres">
      <dgm:prSet presAssocID="{4802373D-542E-4C5A-B41B-B710FBEBEFE9}" presName="parentNode" presStyleLbl="node1" presStyleIdx="2" presStyleCnt="3">
        <dgm:presLayoutVars>
          <dgm:chMax val="0"/>
          <dgm:bulletEnabled val="1"/>
        </dgm:presLayoutVars>
      </dgm:prSet>
      <dgm:spPr/>
    </dgm:pt>
    <dgm:pt modelId="{AD444C8D-81B1-42C3-BB15-53AA9B0BBA97}" type="pres">
      <dgm:prSet presAssocID="{4802373D-542E-4C5A-B41B-B710FBEBEFE9}" presName="childNode" presStyleLbl="node1" presStyleIdx="2" presStyleCnt="3">
        <dgm:presLayoutVars>
          <dgm:bulletEnabled val="1"/>
        </dgm:presLayoutVars>
      </dgm:prSet>
      <dgm:spPr/>
    </dgm:pt>
  </dgm:ptLst>
  <dgm:cxnLst>
    <dgm:cxn modelId="{9D77B239-585A-4912-99CE-599CAEB887B8}" type="presOf" srcId="{259EB387-4509-40DF-AA8C-B977C9A90F22}" destId="{161BB008-8ACA-4075-8A7F-8E660F43F2BD}" srcOrd="0" destOrd="0" presId="urn:microsoft.com/office/officeart/2005/8/layout/hProcess7"/>
    <dgm:cxn modelId="{90ABA85D-EE83-46EA-969D-E3DA691B2322}" type="presOf" srcId="{259EB387-4509-40DF-AA8C-B977C9A90F22}" destId="{63F8D89B-4490-48DA-8A36-A0382885067C}" srcOrd="1" destOrd="0" presId="urn:microsoft.com/office/officeart/2005/8/layout/hProcess7"/>
    <dgm:cxn modelId="{57914341-7DA6-4A56-BE5E-BFCE84661CF3}" type="presOf" srcId="{A699DE9C-18C0-4F3C-B272-2F12E0EAE45F}" destId="{02DE7628-22EE-4882-AA8A-FE2AC344E7FF}" srcOrd="0" destOrd="0" presId="urn:microsoft.com/office/officeart/2005/8/layout/hProcess7"/>
    <dgm:cxn modelId="{2B39EE68-4CAA-4753-9461-106CAE137538}" srcId="{806F3AC8-2922-4687-97D7-A612C14995FA}" destId="{259EB387-4509-40DF-AA8C-B977C9A90F22}" srcOrd="1" destOrd="0" parTransId="{6BA7DA4F-E4FA-4E1E-B123-04434C1D491A}" sibTransId="{116074B6-19A5-4457-9F0E-8ACFD7B4AC02}"/>
    <dgm:cxn modelId="{14103F4D-D0CA-4F2B-B6C8-AF80152DEBCD}" srcId="{502DA02C-EE44-43CB-A798-62CF0C37F612}" destId="{A699DE9C-18C0-4F3C-B272-2F12E0EAE45F}" srcOrd="0" destOrd="0" parTransId="{6B81CCBA-10BD-4D3C-983B-F1154D84BB47}" sibTransId="{6E1DD6FD-8D61-4849-9C1A-F511A692FEE8}"/>
    <dgm:cxn modelId="{FB7C7D4D-0089-4651-8AF0-56AE5ADF1BB3}" type="presOf" srcId="{1B8266CA-F7A1-4EA8-B88E-327CAE9BA8BA}" destId="{AACD91E0-6F4E-4A0F-947D-124131BE9BD9}" srcOrd="0" destOrd="0" presId="urn:microsoft.com/office/officeart/2005/8/layout/hProcess7"/>
    <dgm:cxn modelId="{474EBE5A-387F-4410-B3E4-3662C1271933}" type="presOf" srcId="{4802373D-542E-4C5A-B41B-B710FBEBEFE9}" destId="{58DAA196-2577-4ACA-BE2B-6AB763F7FCC4}" srcOrd="0" destOrd="0" presId="urn:microsoft.com/office/officeart/2005/8/layout/hProcess7"/>
    <dgm:cxn modelId="{CFA8CB8B-4ADA-41D0-B86E-41E24249E1B6}" type="presOf" srcId="{4802373D-542E-4C5A-B41B-B710FBEBEFE9}" destId="{078E4F56-36D8-42BE-9B2B-B09AF72AA0D5}" srcOrd="1" destOrd="0" presId="urn:microsoft.com/office/officeart/2005/8/layout/hProcess7"/>
    <dgm:cxn modelId="{172168AA-FBE0-4BC7-B3E8-9907936A867F}" srcId="{259EB387-4509-40DF-AA8C-B977C9A90F22}" destId="{1B8266CA-F7A1-4EA8-B88E-327CAE9BA8BA}" srcOrd="0" destOrd="0" parTransId="{1C143C52-D240-446A-83A0-9615FFEFA97B}" sibTransId="{1783DA1E-D28D-494C-82C9-C03B807EECD7}"/>
    <dgm:cxn modelId="{217459B5-70A9-4222-9F0F-5C8910F94134}" type="presOf" srcId="{502DA02C-EE44-43CB-A798-62CF0C37F612}" destId="{69D449C8-0F33-4837-9C69-864CA1E17B42}" srcOrd="0" destOrd="0" presId="urn:microsoft.com/office/officeart/2005/8/layout/hProcess7"/>
    <dgm:cxn modelId="{B3EE8DBC-3FA2-4EDE-BB8A-99D32415F27E}" type="presOf" srcId="{FBF0B2D2-21D6-47FD-B81E-DFCB50F16E98}" destId="{AD444C8D-81B1-42C3-BB15-53AA9B0BBA97}" srcOrd="0" destOrd="0" presId="urn:microsoft.com/office/officeart/2005/8/layout/hProcess7"/>
    <dgm:cxn modelId="{9B7D10C0-F120-4A8C-957C-5A81BA5251EF}" srcId="{806F3AC8-2922-4687-97D7-A612C14995FA}" destId="{4802373D-542E-4C5A-B41B-B710FBEBEFE9}" srcOrd="2" destOrd="0" parTransId="{19575299-550A-48FB-AEB8-39C461A81B00}" sibTransId="{7CB75749-74E7-42B9-8AD7-FA240E6C57C6}"/>
    <dgm:cxn modelId="{629783CA-3CD5-4A1B-888F-D501D7BEAA0E}" srcId="{4802373D-542E-4C5A-B41B-B710FBEBEFE9}" destId="{FBF0B2D2-21D6-47FD-B81E-DFCB50F16E98}" srcOrd="0" destOrd="0" parTransId="{EFA2A255-4A4B-4F30-B372-BB785B820C3D}" sibTransId="{A2EEE34E-0B1F-4865-B70B-AC36661E56E5}"/>
    <dgm:cxn modelId="{3B34DDCE-7D3E-4D80-A693-9997CFBAA19C}" srcId="{806F3AC8-2922-4687-97D7-A612C14995FA}" destId="{502DA02C-EE44-43CB-A798-62CF0C37F612}" srcOrd="0" destOrd="0" parTransId="{556532CA-C9E2-41EF-B048-1960F2A9347F}" sibTransId="{0861CAE6-1876-41E4-AC52-78949D162604}"/>
    <dgm:cxn modelId="{1E0F86CF-DBC0-4F76-ACD6-4237F0A23EF5}" type="presOf" srcId="{502DA02C-EE44-43CB-A798-62CF0C37F612}" destId="{595B9588-E4BB-436A-A640-424B7426756C}" srcOrd="1" destOrd="0" presId="urn:microsoft.com/office/officeart/2005/8/layout/hProcess7"/>
    <dgm:cxn modelId="{DEA7D6E2-1627-48A1-9B75-69F6FDBA65BC}" type="presOf" srcId="{806F3AC8-2922-4687-97D7-A612C14995FA}" destId="{93AC5929-01BB-468B-A889-011DBCD772CB}" srcOrd="0" destOrd="0" presId="urn:microsoft.com/office/officeart/2005/8/layout/hProcess7"/>
    <dgm:cxn modelId="{593C8D6C-D027-4955-BB19-4CB66CBEE1A3}" type="presParOf" srcId="{93AC5929-01BB-468B-A889-011DBCD772CB}" destId="{2A2F4E35-CBBF-4480-8CCC-4A46E72347BE}" srcOrd="0" destOrd="0" presId="urn:microsoft.com/office/officeart/2005/8/layout/hProcess7"/>
    <dgm:cxn modelId="{66E35B87-8022-4A80-97E2-45A0B5D22679}" type="presParOf" srcId="{2A2F4E35-CBBF-4480-8CCC-4A46E72347BE}" destId="{69D449C8-0F33-4837-9C69-864CA1E17B42}" srcOrd="0" destOrd="0" presId="urn:microsoft.com/office/officeart/2005/8/layout/hProcess7"/>
    <dgm:cxn modelId="{A7660ABF-AE42-461B-9598-440134B74B17}" type="presParOf" srcId="{2A2F4E35-CBBF-4480-8CCC-4A46E72347BE}" destId="{595B9588-E4BB-436A-A640-424B7426756C}" srcOrd="1" destOrd="0" presId="urn:microsoft.com/office/officeart/2005/8/layout/hProcess7"/>
    <dgm:cxn modelId="{B3811F03-4EC6-4B14-96FE-49BFCE7F23FF}" type="presParOf" srcId="{2A2F4E35-CBBF-4480-8CCC-4A46E72347BE}" destId="{02DE7628-22EE-4882-AA8A-FE2AC344E7FF}" srcOrd="2" destOrd="0" presId="urn:microsoft.com/office/officeart/2005/8/layout/hProcess7"/>
    <dgm:cxn modelId="{B82D9C78-898B-44D2-8B85-C496636BF428}" type="presParOf" srcId="{93AC5929-01BB-468B-A889-011DBCD772CB}" destId="{B9A9E3C3-A8EF-4131-8E3D-EF51F07217C5}" srcOrd="1" destOrd="0" presId="urn:microsoft.com/office/officeart/2005/8/layout/hProcess7"/>
    <dgm:cxn modelId="{CEAA5209-6EA0-432A-A9CB-B70813DACC79}" type="presParOf" srcId="{93AC5929-01BB-468B-A889-011DBCD772CB}" destId="{A9FB776C-F004-4B3A-9DCE-FC32E7FC08E0}" srcOrd="2" destOrd="0" presId="urn:microsoft.com/office/officeart/2005/8/layout/hProcess7"/>
    <dgm:cxn modelId="{F7A399DF-AEE9-4406-B4CE-368F360670FE}" type="presParOf" srcId="{A9FB776C-F004-4B3A-9DCE-FC32E7FC08E0}" destId="{F9C37FE0-8E0C-4FA6-8F13-A5761B756BD1}" srcOrd="0" destOrd="0" presId="urn:microsoft.com/office/officeart/2005/8/layout/hProcess7"/>
    <dgm:cxn modelId="{9784739B-BB76-44D3-988E-962293C131A9}" type="presParOf" srcId="{A9FB776C-F004-4B3A-9DCE-FC32E7FC08E0}" destId="{BF4FB6D7-878D-41D5-8AEC-1230D607C9B6}" srcOrd="1" destOrd="0" presId="urn:microsoft.com/office/officeart/2005/8/layout/hProcess7"/>
    <dgm:cxn modelId="{F0BE3AA7-4492-474C-B93E-2650CC97F9E9}" type="presParOf" srcId="{A9FB776C-F004-4B3A-9DCE-FC32E7FC08E0}" destId="{27110252-B2E4-4AFE-BA5E-E5C6E65F7DF5}" srcOrd="2" destOrd="0" presId="urn:microsoft.com/office/officeart/2005/8/layout/hProcess7"/>
    <dgm:cxn modelId="{7AEF59B8-D287-4063-8CC7-3C75EC89CD7B}" type="presParOf" srcId="{93AC5929-01BB-468B-A889-011DBCD772CB}" destId="{80B7FE03-1D99-4576-8592-300CE048F462}" srcOrd="3" destOrd="0" presId="urn:microsoft.com/office/officeart/2005/8/layout/hProcess7"/>
    <dgm:cxn modelId="{6EFF43FA-1C3B-4382-82C3-8ACDD066D608}" type="presParOf" srcId="{93AC5929-01BB-468B-A889-011DBCD772CB}" destId="{56D1CFC9-8345-42BD-BCDF-23F37B11A10B}" srcOrd="4" destOrd="0" presId="urn:microsoft.com/office/officeart/2005/8/layout/hProcess7"/>
    <dgm:cxn modelId="{CC252B22-611C-416E-80C0-4663D2817FD2}" type="presParOf" srcId="{56D1CFC9-8345-42BD-BCDF-23F37B11A10B}" destId="{161BB008-8ACA-4075-8A7F-8E660F43F2BD}" srcOrd="0" destOrd="0" presId="urn:microsoft.com/office/officeart/2005/8/layout/hProcess7"/>
    <dgm:cxn modelId="{9AA671D3-FAD7-4704-8AD7-C4A89BAD1359}" type="presParOf" srcId="{56D1CFC9-8345-42BD-BCDF-23F37B11A10B}" destId="{63F8D89B-4490-48DA-8A36-A0382885067C}" srcOrd="1" destOrd="0" presId="urn:microsoft.com/office/officeart/2005/8/layout/hProcess7"/>
    <dgm:cxn modelId="{68E6287D-633D-462C-8C26-524D8571137C}" type="presParOf" srcId="{56D1CFC9-8345-42BD-BCDF-23F37B11A10B}" destId="{AACD91E0-6F4E-4A0F-947D-124131BE9BD9}" srcOrd="2" destOrd="0" presId="urn:microsoft.com/office/officeart/2005/8/layout/hProcess7"/>
    <dgm:cxn modelId="{6BE02219-8FF7-498B-9149-E3676BB1BF3A}" type="presParOf" srcId="{93AC5929-01BB-468B-A889-011DBCD772CB}" destId="{B3163193-9D3C-46C3-8A48-691ACE9F7E4C}" srcOrd="5" destOrd="0" presId="urn:microsoft.com/office/officeart/2005/8/layout/hProcess7"/>
    <dgm:cxn modelId="{464B93DC-F62C-4DCA-8E22-89ACBECBEDDD}" type="presParOf" srcId="{93AC5929-01BB-468B-A889-011DBCD772CB}" destId="{8FEBA27D-4F4D-4BBA-A546-188A68B55671}" srcOrd="6" destOrd="0" presId="urn:microsoft.com/office/officeart/2005/8/layout/hProcess7"/>
    <dgm:cxn modelId="{7EEA1F19-0043-4B33-86DE-465760C49137}" type="presParOf" srcId="{8FEBA27D-4F4D-4BBA-A546-188A68B55671}" destId="{5EFD708E-E531-49B4-B1A0-961A66401E50}" srcOrd="0" destOrd="0" presId="urn:microsoft.com/office/officeart/2005/8/layout/hProcess7"/>
    <dgm:cxn modelId="{FF8DF2B6-FCE0-46D9-BC3E-1A11A76E764B}" type="presParOf" srcId="{8FEBA27D-4F4D-4BBA-A546-188A68B55671}" destId="{4E61BEA6-8818-4CB2-915A-B7BB6EAED4E0}" srcOrd="1" destOrd="0" presId="urn:microsoft.com/office/officeart/2005/8/layout/hProcess7"/>
    <dgm:cxn modelId="{6CE30A9B-E7A9-477E-A6D9-92038D450EDC}" type="presParOf" srcId="{8FEBA27D-4F4D-4BBA-A546-188A68B55671}" destId="{C7A3518A-5ECB-46C9-B889-9EB760E60E2D}" srcOrd="2" destOrd="0" presId="urn:microsoft.com/office/officeart/2005/8/layout/hProcess7"/>
    <dgm:cxn modelId="{7F5CEE80-7B37-4B5D-931F-EE7EAD85EB46}" type="presParOf" srcId="{93AC5929-01BB-468B-A889-011DBCD772CB}" destId="{D693E823-2B8F-4C27-9F78-8AC3EE413FAE}" srcOrd="7" destOrd="0" presId="urn:microsoft.com/office/officeart/2005/8/layout/hProcess7"/>
    <dgm:cxn modelId="{BFA3DA7A-1838-487D-9460-84DEC12D19DA}" type="presParOf" srcId="{93AC5929-01BB-468B-A889-011DBCD772CB}" destId="{13AC27D2-7C21-477F-A2B3-B91D862F09F9}" srcOrd="8" destOrd="0" presId="urn:microsoft.com/office/officeart/2005/8/layout/hProcess7"/>
    <dgm:cxn modelId="{4F0CFF8D-8E50-40D3-B855-58F71C672BD3}" type="presParOf" srcId="{13AC27D2-7C21-477F-A2B3-B91D862F09F9}" destId="{58DAA196-2577-4ACA-BE2B-6AB763F7FCC4}" srcOrd="0" destOrd="0" presId="urn:microsoft.com/office/officeart/2005/8/layout/hProcess7"/>
    <dgm:cxn modelId="{ADAC4BA0-75AB-4DEF-B772-DF94EFFAD6FC}" type="presParOf" srcId="{13AC27D2-7C21-477F-A2B3-B91D862F09F9}" destId="{078E4F56-36D8-42BE-9B2B-B09AF72AA0D5}" srcOrd="1" destOrd="0" presId="urn:microsoft.com/office/officeart/2005/8/layout/hProcess7"/>
    <dgm:cxn modelId="{E4F495B5-CDB5-403B-8BC5-1FDB9DA38AAF}" type="presParOf" srcId="{13AC27D2-7C21-477F-A2B3-B91D862F09F9}" destId="{AD444C8D-81B1-42C3-BB15-53AA9B0BBA9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03A19E-D11B-47B0-8D9D-787274C74853}"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AU"/>
        </a:p>
      </dgm:t>
    </dgm:pt>
    <dgm:pt modelId="{2AD7EDF6-7E01-419E-BBE2-F05566B8E6D4}">
      <dgm:prSet phldrT="[Text]"/>
      <dgm:spPr/>
      <dgm:t>
        <a:bodyPr/>
        <a:lstStyle/>
        <a:p>
          <a:r>
            <a:rPr lang="en-AU" dirty="0"/>
            <a:t>FVISS</a:t>
          </a:r>
        </a:p>
      </dgm:t>
    </dgm:pt>
    <dgm:pt modelId="{757AB11A-E788-40E3-9C6C-9E73B18A95D3}" type="parTrans" cxnId="{484A679E-7962-429F-9C42-CCB4BE11D074}">
      <dgm:prSet/>
      <dgm:spPr/>
      <dgm:t>
        <a:bodyPr/>
        <a:lstStyle/>
        <a:p>
          <a:endParaRPr lang="en-AU"/>
        </a:p>
      </dgm:t>
    </dgm:pt>
    <dgm:pt modelId="{36246E74-BDE4-46DA-BD84-BCAC3C721609}" type="sibTrans" cxnId="{484A679E-7962-429F-9C42-CCB4BE11D074}">
      <dgm:prSet/>
      <dgm:spPr/>
      <dgm:t>
        <a:bodyPr/>
        <a:lstStyle/>
        <a:p>
          <a:endParaRPr lang="en-AU"/>
        </a:p>
      </dgm:t>
    </dgm:pt>
    <dgm:pt modelId="{816B41E6-F280-42E4-BAE0-9AC0A93F0BC3}">
      <dgm:prSet phldrT="[Text]"/>
      <dgm:spPr/>
      <dgm:t>
        <a:bodyPr/>
        <a:lstStyle/>
        <a:p>
          <a:r>
            <a:rPr lang="en-AU" dirty="0"/>
            <a:t>CISS</a:t>
          </a:r>
        </a:p>
      </dgm:t>
    </dgm:pt>
    <dgm:pt modelId="{552F0114-22C8-4A2B-8A0B-5DF2FAE1269D}" type="parTrans" cxnId="{CC1261C2-153E-4E3B-A2BA-2AE5340B984B}">
      <dgm:prSet/>
      <dgm:spPr/>
      <dgm:t>
        <a:bodyPr/>
        <a:lstStyle/>
        <a:p>
          <a:endParaRPr lang="en-AU"/>
        </a:p>
      </dgm:t>
    </dgm:pt>
    <dgm:pt modelId="{384DE516-6E61-4430-A7B3-F53D91B874F3}" type="sibTrans" cxnId="{CC1261C2-153E-4E3B-A2BA-2AE5340B984B}">
      <dgm:prSet/>
      <dgm:spPr/>
      <dgm:t>
        <a:bodyPr/>
        <a:lstStyle/>
        <a:p>
          <a:endParaRPr lang="en-AU"/>
        </a:p>
      </dgm:t>
    </dgm:pt>
    <dgm:pt modelId="{17F185D2-5261-459A-AFE1-ACE18A21811D}">
      <dgm:prSet phldrT="[Text]"/>
      <dgm:spPr/>
      <dgm:t>
        <a:bodyPr/>
        <a:lstStyle/>
        <a:p>
          <a:r>
            <a:rPr lang="en-AU" dirty="0"/>
            <a:t>FOI</a:t>
          </a:r>
        </a:p>
      </dgm:t>
    </dgm:pt>
    <dgm:pt modelId="{E25F1B0E-4015-4B5D-96D5-4D070A03D277}" type="parTrans" cxnId="{3F9DC77D-A37E-44E2-85AF-44303755D580}">
      <dgm:prSet/>
      <dgm:spPr/>
      <dgm:t>
        <a:bodyPr/>
        <a:lstStyle/>
        <a:p>
          <a:endParaRPr lang="en-AU"/>
        </a:p>
      </dgm:t>
    </dgm:pt>
    <dgm:pt modelId="{0F8C4FBB-54F1-4AA1-932C-B0F0602A55AA}" type="sibTrans" cxnId="{3F9DC77D-A37E-44E2-85AF-44303755D580}">
      <dgm:prSet/>
      <dgm:spPr/>
      <dgm:t>
        <a:bodyPr/>
        <a:lstStyle/>
        <a:p>
          <a:endParaRPr lang="en-AU"/>
        </a:p>
      </dgm:t>
    </dgm:pt>
    <dgm:pt modelId="{134CCF68-ADFB-417A-8FF7-C1EB919424BA}">
      <dgm:prSet phldrT="[Text]"/>
      <dgm:spPr/>
      <dgm:t>
        <a:bodyPr/>
        <a:lstStyle/>
        <a:p>
          <a:r>
            <a:rPr lang="en-AU" dirty="0"/>
            <a:t>AUFV / Alleged AUFV</a:t>
          </a:r>
        </a:p>
      </dgm:t>
    </dgm:pt>
    <dgm:pt modelId="{EB4B19ED-8AA0-4645-B7A4-32B098ED8B25}" type="parTrans" cxnId="{3E7B264D-13FC-4DB0-867F-57905F2FD91F}">
      <dgm:prSet/>
      <dgm:spPr/>
      <dgm:t>
        <a:bodyPr/>
        <a:lstStyle/>
        <a:p>
          <a:endParaRPr lang="en-AU"/>
        </a:p>
      </dgm:t>
    </dgm:pt>
    <dgm:pt modelId="{BCD6EFF9-494A-4836-9967-25CC9316A32D}" type="sibTrans" cxnId="{3E7B264D-13FC-4DB0-867F-57905F2FD91F}">
      <dgm:prSet/>
      <dgm:spPr/>
      <dgm:t>
        <a:bodyPr/>
        <a:lstStyle/>
        <a:p>
          <a:endParaRPr lang="en-AU"/>
        </a:p>
      </dgm:t>
    </dgm:pt>
    <dgm:pt modelId="{B662C651-D4C1-4C73-B97F-04FD5A800C6F}">
      <dgm:prSet phldrT="[Text]"/>
      <dgm:spPr/>
      <dgm:t>
        <a:bodyPr/>
        <a:lstStyle/>
        <a:p>
          <a:r>
            <a:rPr lang="en-AU" dirty="0"/>
            <a:t>Reasonable Belief</a:t>
          </a:r>
        </a:p>
      </dgm:t>
    </dgm:pt>
    <dgm:pt modelId="{E2EB1632-FA1E-407D-88F8-72E321798B94}" type="parTrans" cxnId="{AA72A5BE-2624-4BF8-8366-E9D1D99556A3}">
      <dgm:prSet/>
      <dgm:spPr/>
      <dgm:t>
        <a:bodyPr/>
        <a:lstStyle/>
        <a:p>
          <a:endParaRPr lang="en-AU"/>
        </a:p>
      </dgm:t>
    </dgm:pt>
    <dgm:pt modelId="{64AFFDF4-133E-44F7-8407-157625237592}" type="sibTrans" cxnId="{AA72A5BE-2624-4BF8-8366-E9D1D99556A3}">
      <dgm:prSet/>
      <dgm:spPr/>
      <dgm:t>
        <a:bodyPr/>
        <a:lstStyle/>
        <a:p>
          <a:endParaRPr lang="en-AU"/>
        </a:p>
      </dgm:t>
    </dgm:pt>
    <dgm:pt modelId="{D0403EE0-4A0C-4B9D-B043-955560B503F6}">
      <dgm:prSet phldrT="[Text]"/>
      <dgm:spPr/>
      <dgm:t>
        <a:bodyPr/>
        <a:lstStyle/>
        <a:p>
          <a:r>
            <a:rPr lang="en-AU" dirty="0"/>
            <a:t>ISE </a:t>
          </a:r>
        </a:p>
        <a:p>
          <a:r>
            <a:rPr lang="en-AU" dirty="0"/>
            <a:t>&amp;</a:t>
          </a:r>
        </a:p>
        <a:p>
          <a:r>
            <a:rPr lang="en-AU" dirty="0"/>
            <a:t>RAE</a:t>
          </a:r>
        </a:p>
      </dgm:t>
    </dgm:pt>
    <dgm:pt modelId="{3F1F6C5F-0DF6-49B9-B295-C82DDD8FC559}" type="parTrans" cxnId="{E279F99C-8421-425E-8B83-B5024FBA9A14}">
      <dgm:prSet/>
      <dgm:spPr/>
      <dgm:t>
        <a:bodyPr/>
        <a:lstStyle/>
        <a:p>
          <a:endParaRPr lang="en-AU"/>
        </a:p>
      </dgm:t>
    </dgm:pt>
    <dgm:pt modelId="{ACC02A74-A31D-4764-908E-F2EE03B83F4E}" type="sibTrans" cxnId="{E279F99C-8421-425E-8B83-B5024FBA9A14}">
      <dgm:prSet/>
      <dgm:spPr/>
      <dgm:t>
        <a:bodyPr/>
        <a:lstStyle/>
        <a:p>
          <a:endParaRPr lang="en-AU"/>
        </a:p>
      </dgm:t>
    </dgm:pt>
    <dgm:pt modelId="{94B8D172-D6B5-4FF5-8290-EAA1DD6F3D00}">
      <dgm:prSet phldrT="[Text]"/>
      <dgm:spPr/>
      <dgm:t>
        <a:bodyPr/>
        <a:lstStyle/>
        <a:p>
          <a:r>
            <a:rPr lang="en-AU" dirty="0"/>
            <a:t>Third party</a:t>
          </a:r>
        </a:p>
      </dgm:t>
    </dgm:pt>
    <dgm:pt modelId="{2B2E27A2-3D28-4F85-A73B-680696309696}" type="parTrans" cxnId="{A7EABD25-BD40-4224-AC18-9C2816BF1F8F}">
      <dgm:prSet/>
      <dgm:spPr/>
      <dgm:t>
        <a:bodyPr/>
        <a:lstStyle/>
        <a:p>
          <a:endParaRPr lang="en-AU"/>
        </a:p>
      </dgm:t>
    </dgm:pt>
    <dgm:pt modelId="{F8C18B85-4D2B-4DB3-B4E3-2248DAB04EBA}" type="sibTrans" cxnId="{A7EABD25-BD40-4224-AC18-9C2816BF1F8F}">
      <dgm:prSet/>
      <dgm:spPr/>
      <dgm:t>
        <a:bodyPr/>
        <a:lstStyle/>
        <a:p>
          <a:endParaRPr lang="en-AU"/>
        </a:p>
      </dgm:t>
    </dgm:pt>
    <dgm:pt modelId="{0A1F4CB3-DED3-426A-8574-4C1F88B75781}" type="pres">
      <dgm:prSet presAssocID="{9503A19E-D11B-47B0-8D9D-787274C74853}" presName="Name0" presStyleCnt="0">
        <dgm:presLayoutVars>
          <dgm:chMax val="1"/>
          <dgm:chPref val="1"/>
          <dgm:dir/>
          <dgm:animOne val="branch"/>
          <dgm:animLvl val="lvl"/>
        </dgm:presLayoutVars>
      </dgm:prSet>
      <dgm:spPr/>
    </dgm:pt>
    <dgm:pt modelId="{23F7BBBD-C706-48EA-8D1E-A9F0438B11E1}" type="pres">
      <dgm:prSet presAssocID="{2AD7EDF6-7E01-419E-BBE2-F05566B8E6D4}" presName="Parent" presStyleLbl="node0" presStyleIdx="0" presStyleCnt="1" custLinFactNeighborX="12">
        <dgm:presLayoutVars>
          <dgm:chMax val="6"/>
          <dgm:chPref val="6"/>
        </dgm:presLayoutVars>
      </dgm:prSet>
      <dgm:spPr/>
    </dgm:pt>
    <dgm:pt modelId="{11BE4DF5-23A3-426B-98E3-DB61A27FC8CA}" type="pres">
      <dgm:prSet presAssocID="{816B41E6-F280-42E4-BAE0-9AC0A93F0BC3}" presName="Accent1" presStyleCnt="0"/>
      <dgm:spPr/>
    </dgm:pt>
    <dgm:pt modelId="{636BCE1A-49E5-47FE-8091-368E7F7C3E50}" type="pres">
      <dgm:prSet presAssocID="{816B41E6-F280-42E4-BAE0-9AC0A93F0BC3}" presName="Accent" presStyleLbl="bgShp" presStyleIdx="0" presStyleCnt="6"/>
      <dgm:spPr/>
    </dgm:pt>
    <dgm:pt modelId="{33B52784-CF3C-45BC-8EC8-0BAFEB7906C6}" type="pres">
      <dgm:prSet presAssocID="{816B41E6-F280-42E4-BAE0-9AC0A93F0BC3}" presName="Child1" presStyleLbl="node1" presStyleIdx="0" presStyleCnt="6">
        <dgm:presLayoutVars>
          <dgm:chMax val="0"/>
          <dgm:chPref val="0"/>
          <dgm:bulletEnabled val="1"/>
        </dgm:presLayoutVars>
      </dgm:prSet>
      <dgm:spPr/>
    </dgm:pt>
    <dgm:pt modelId="{571E1EFA-B48C-4D7D-895D-07833D127502}" type="pres">
      <dgm:prSet presAssocID="{17F185D2-5261-459A-AFE1-ACE18A21811D}" presName="Accent2" presStyleCnt="0"/>
      <dgm:spPr/>
    </dgm:pt>
    <dgm:pt modelId="{711C7139-6B0E-49A4-8125-FBA65D818A4F}" type="pres">
      <dgm:prSet presAssocID="{17F185D2-5261-459A-AFE1-ACE18A21811D}" presName="Accent" presStyleLbl="bgShp" presStyleIdx="1" presStyleCnt="6"/>
      <dgm:spPr/>
    </dgm:pt>
    <dgm:pt modelId="{44659E6A-1EA1-4CF3-B530-CCAFEF9A7917}" type="pres">
      <dgm:prSet presAssocID="{17F185D2-5261-459A-AFE1-ACE18A21811D}" presName="Child2" presStyleLbl="node1" presStyleIdx="1" presStyleCnt="6">
        <dgm:presLayoutVars>
          <dgm:chMax val="0"/>
          <dgm:chPref val="0"/>
          <dgm:bulletEnabled val="1"/>
        </dgm:presLayoutVars>
      </dgm:prSet>
      <dgm:spPr/>
    </dgm:pt>
    <dgm:pt modelId="{FCC66D75-0D51-4351-B8D5-14716079F6BA}" type="pres">
      <dgm:prSet presAssocID="{134CCF68-ADFB-417A-8FF7-C1EB919424BA}" presName="Accent3" presStyleCnt="0"/>
      <dgm:spPr/>
    </dgm:pt>
    <dgm:pt modelId="{A24690B7-C509-4769-BCD3-72B51964E555}" type="pres">
      <dgm:prSet presAssocID="{134CCF68-ADFB-417A-8FF7-C1EB919424BA}" presName="Accent" presStyleLbl="bgShp" presStyleIdx="2" presStyleCnt="6"/>
      <dgm:spPr/>
    </dgm:pt>
    <dgm:pt modelId="{884EBAD0-DA02-46A6-B6E2-A98EFE0283DE}" type="pres">
      <dgm:prSet presAssocID="{134CCF68-ADFB-417A-8FF7-C1EB919424BA}" presName="Child3" presStyleLbl="node1" presStyleIdx="2" presStyleCnt="6">
        <dgm:presLayoutVars>
          <dgm:chMax val="0"/>
          <dgm:chPref val="0"/>
          <dgm:bulletEnabled val="1"/>
        </dgm:presLayoutVars>
      </dgm:prSet>
      <dgm:spPr/>
    </dgm:pt>
    <dgm:pt modelId="{D83909B0-7083-4B5E-8EFB-B1D25EC8A806}" type="pres">
      <dgm:prSet presAssocID="{B662C651-D4C1-4C73-B97F-04FD5A800C6F}" presName="Accent4" presStyleCnt="0"/>
      <dgm:spPr/>
    </dgm:pt>
    <dgm:pt modelId="{2520C264-6808-473B-ABC2-165CF3915E8F}" type="pres">
      <dgm:prSet presAssocID="{B662C651-D4C1-4C73-B97F-04FD5A800C6F}" presName="Accent" presStyleLbl="bgShp" presStyleIdx="3" presStyleCnt="6"/>
      <dgm:spPr/>
    </dgm:pt>
    <dgm:pt modelId="{FC08D20F-4701-4115-A7BA-BC617E21C9D7}" type="pres">
      <dgm:prSet presAssocID="{B662C651-D4C1-4C73-B97F-04FD5A800C6F}" presName="Child4" presStyleLbl="node1" presStyleIdx="3" presStyleCnt="6">
        <dgm:presLayoutVars>
          <dgm:chMax val="0"/>
          <dgm:chPref val="0"/>
          <dgm:bulletEnabled val="1"/>
        </dgm:presLayoutVars>
      </dgm:prSet>
      <dgm:spPr/>
    </dgm:pt>
    <dgm:pt modelId="{D65DEFCA-3AEE-4977-814D-F5CF244DEB06}" type="pres">
      <dgm:prSet presAssocID="{D0403EE0-4A0C-4B9D-B043-955560B503F6}" presName="Accent5" presStyleCnt="0"/>
      <dgm:spPr/>
    </dgm:pt>
    <dgm:pt modelId="{FF371CF6-C13F-4E0C-84AD-E0E4046734D3}" type="pres">
      <dgm:prSet presAssocID="{D0403EE0-4A0C-4B9D-B043-955560B503F6}" presName="Accent" presStyleLbl="bgShp" presStyleIdx="4" presStyleCnt="6"/>
      <dgm:spPr/>
    </dgm:pt>
    <dgm:pt modelId="{E0EE0901-2944-4B3D-91D4-2E559D3053BD}" type="pres">
      <dgm:prSet presAssocID="{D0403EE0-4A0C-4B9D-B043-955560B503F6}" presName="Child5" presStyleLbl="node1" presStyleIdx="4" presStyleCnt="6">
        <dgm:presLayoutVars>
          <dgm:chMax val="0"/>
          <dgm:chPref val="0"/>
          <dgm:bulletEnabled val="1"/>
        </dgm:presLayoutVars>
      </dgm:prSet>
      <dgm:spPr/>
    </dgm:pt>
    <dgm:pt modelId="{AE61CACD-D4DA-42C1-8F92-EFC95B0AFBDF}" type="pres">
      <dgm:prSet presAssocID="{94B8D172-D6B5-4FF5-8290-EAA1DD6F3D00}" presName="Accent6" presStyleCnt="0"/>
      <dgm:spPr/>
    </dgm:pt>
    <dgm:pt modelId="{C5D247B0-B518-48D8-BE90-7C431A2D1F2B}" type="pres">
      <dgm:prSet presAssocID="{94B8D172-D6B5-4FF5-8290-EAA1DD6F3D00}" presName="Accent" presStyleLbl="bgShp" presStyleIdx="5" presStyleCnt="6"/>
      <dgm:spPr/>
    </dgm:pt>
    <dgm:pt modelId="{03E3BF7C-9545-4347-8541-3287ED7DAF1A}" type="pres">
      <dgm:prSet presAssocID="{94B8D172-D6B5-4FF5-8290-EAA1DD6F3D00}" presName="Child6" presStyleLbl="node1" presStyleIdx="5" presStyleCnt="6">
        <dgm:presLayoutVars>
          <dgm:chMax val="0"/>
          <dgm:chPref val="0"/>
          <dgm:bulletEnabled val="1"/>
        </dgm:presLayoutVars>
      </dgm:prSet>
      <dgm:spPr/>
    </dgm:pt>
  </dgm:ptLst>
  <dgm:cxnLst>
    <dgm:cxn modelId="{FDC96E18-C264-42D8-8319-C9A89B4AC4A7}" type="presOf" srcId="{B662C651-D4C1-4C73-B97F-04FD5A800C6F}" destId="{FC08D20F-4701-4115-A7BA-BC617E21C9D7}" srcOrd="0" destOrd="0" presId="urn:microsoft.com/office/officeart/2011/layout/HexagonRadial"/>
    <dgm:cxn modelId="{A7EABD25-BD40-4224-AC18-9C2816BF1F8F}" srcId="{2AD7EDF6-7E01-419E-BBE2-F05566B8E6D4}" destId="{94B8D172-D6B5-4FF5-8290-EAA1DD6F3D00}" srcOrd="5" destOrd="0" parTransId="{2B2E27A2-3D28-4F85-A73B-680696309696}" sibTransId="{F8C18B85-4D2B-4DB3-B4E3-2248DAB04EBA}"/>
    <dgm:cxn modelId="{A9B54048-FFF6-4AA8-B037-5195EE3A5A9D}" type="presOf" srcId="{9503A19E-D11B-47B0-8D9D-787274C74853}" destId="{0A1F4CB3-DED3-426A-8574-4C1F88B75781}" srcOrd="0" destOrd="0" presId="urn:microsoft.com/office/officeart/2011/layout/HexagonRadial"/>
    <dgm:cxn modelId="{31FF9768-5242-400E-A0F0-A64CF8AF2E7F}" type="presOf" srcId="{17F185D2-5261-459A-AFE1-ACE18A21811D}" destId="{44659E6A-1EA1-4CF3-B530-CCAFEF9A7917}" srcOrd="0" destOrd="0" presId="urn:microsoft.com/office/officeart/2011/layout/HexagonRadial"/>
    <dgm:cxn modelId="{A4B0FF4B-A53B-4BEC-B808-ADDB0FF84F40}" type="presOf" srcId="{2AD7EDF6-7E01-419E-BBE2-F05566B8E6D4}" destId="{23F7BBBD-C706-48EA-8D1E-A9F0438B11E1}" srcOrd="0" destOrd="0" presId="urn:microsoft.com/office/officeart/2011/layout/HexagonRadial"/>
    <dgm:cxn modelId="{3E7B264D-13FC-4DB0-867F-57905F2FD91F}" srcId="{2AD7EDF6-7E01-419E-BBE2-F05566B8E6D4}" destId="{134CCF68-ADFB-417A-8FF7-C1EB919424BA}" srcOrd="2" destOrd="0" parTransId="{EB4B19ED-8AA0-4645-B7A4-32B098ED8B25}" sibTransId="{BCD6EFF9-494A-4836-9967-25CC9316A32D}"/>
    <dgm:cxn modelId="{3F9DC77D-A37E-44E2-85AF-44303755D580}" srcId="{2AD7EDF6-7E01-419E-BBE2-F05566B8E6D4}" destId="{17F185D2-5261-459A-AFE1-ACE18A21811D}" srcOrd="1" destOrd="0" parTransId="{E25F1B0E-4015-4B5D-96D5-4D070A03D277}" sibTransId="{0F8C4FBB-54F1-4AA1-932C-B0F0602A55AA}"/>
    <dgm:cxn modelId="{FC47B590-51D8-4E38-9D13-D2E5EE3E8954}" type="presOf" srcId="{94B8D172-D6B5-4FF5-8290-EAA1DD6F3D00}" destId="{03E3BF7C-9545-4347-8541-3287ED7DAF1A}" srcOrd="0" destOrd="0" presId="urn:microsoft.com/office/officeart/2011/layout/HexagonRadial"/>
    <dgm:cxn modelId="{E279F99C-8421-425E-8B83-B5024FBA9A14}" srcId="{2AD7EDF6-7E01-419E-BBE2-F05566B8E6D4}" destId="{D0403EE0-4A0C-4B9D-B043-955560B503F6}" srcOrd="4" destOrd="0" parTransId="{3F1F6C5F-0DF6-49B9-B295-C82DDD8FC559}" sibTransId="{ACC02A74-A31D-4764-908E-F2EE03B83F4E}"/>
    <dgm:cxn modelId="{484A679E-7962-429F-9C42-CCB4BE11D074}" srcId="{9503A19E-D11B-47B0-8D9D-787274C74853}" destId="{2AD7EDF6-7E01-419E-BBE2-F05566B8E6D4}" srcOrd="0" destOrd="0" parTransId="{757AB11A-E788-40E3-9C6C-9E73B18A95D3}" sibTransId="{36246E74-BDE4-46DA-BD84-BCAC3C721609}"/>
    <dgm:cxn modelId="{DEC7F3A2-82D0-4ED1-B603-C84FFFEC763C}" type="presOf" srcId="{D0403EE0-4A0C-4B9D-B043-955560B503F6}" destId="{E0EE0901-2944-4B3D-91D4-2E559D3053BD}" srcOrd="0" destOrd="0" presId="urn:microsoft.com/office/officeart/2011/layout/HexagonRadial"/>
    <dgm:cxn modelId="{A98CCAAD-2402-4112-8941-892769425A74}" type="presOf" srcId="{816B41E6-F280-42E4-BAE0-9AC0A93F0BC3}" destId="{33B52784-CF3C-45BC-8EC8-0BAFEB7906C6}" srcOrd="0" destOrd="0" presId="urn:microsoft.com/office/officeart/2011/layout/HexagonRadial"/>
    <dgm:cxn modelId="{AA72A5BE-2624-4BF8-8366-E9D1D99556A3}" srcId="{2AD7EDF6-7E01-419E-BBE2-F05566B8E6D4}" destId="{B662C651-D4C1-4C73-B97F-04FD5A800C6F}" srcOrd="3" destOrd="0" parTransId="{E2EB1632-FA1E-407D-88F8-72E321798B94}" sibTransId="{64AFFDF4-133E-44F7-8407-157625237592}"/>
    <dgm:cxn modelId="{681BA1C1-3860-4392-8E36-3331E94EAE36}" type="presOf" srcId="{134CCF68-ADFB-417A-8FF7-C1EB919424BA}" destId="{884EBAD0-DA02-46A6-B6E2-A98EFE0283DE}" srcOrd="0" destOrd="0" presId="urn:microsoft.com/office/officeart/2011/layout/HexagonRadial"/>
    <dgm:cxn modelId="{CC1261C2-153E-4E3B-A2BA-2AE5340B984B}" srcId="{2AD7EDF6-7E01-419E-BBE2-F05566B8E6D4}" destId="{816B41E6-F280-42E4-BAE0-9AC0A93F0BC3}" srcOrd="0" destOrd="0" parTransId="{552F0114-22C8-4A2B-8A0B-5DF2FAE1269D}" sibTransId="{384DE516-6E61-4430-A7B3-F53D91B874F3}"/>
    <dgm:cxn modelId="{66B62542-96DF-4AEC-BFC4-F437A7AEFA83}" type="presParOf" srcId="{0A1F4CB3-DED3-426A-8574-4C1F88B75781}" destId="{23F7BBBD-C706-48EA-8D1E-A9F0438B11E1}" srcOrd="0" destOrd="0" presId="urn:microsoft.com/office/officeart/2011/layout/HexagonRadial"/>
    <dgm:cxn modelId="{B7FBEA30-4FC1-455E-BA46-22B4D939AA50}" type="presParOf" srcId="{0A1F4CB3-DED3-426A-8574-4C1F88B75781}" destId="{11BE4DF5-23A3-426B-98E3-DB61A27FC8CA}" srcOrd="1" destOrd="0" presId="urn:microsoft.com/office/officeart/2011/layout/HexagonRadial"/>
    <dgm:cxn modelId="{51DC4288-B145-47F8-998C-E7E27EE48D2D}" type="presParOf" srcId="{11BE4DF5-23A3-426B-98E3-DB61A27FC8CA}" destId="{636BCE1A-49E5-47FE-8091-368E7F7C3E50}" srcOrd="0" destOrd="0" presId="urn:microsoft.com/office/officeart/2011/layout/HexagonRadial"/>
    <dgm:cxn modelId="{61890C52-9A89-40BD-BD43-BB57B480BFFC}" type="presParOf" srcId="{0A1F4CB3-DED3-426A-8574-4C1F88B75781}" destId="{33B52784-CF3C-45BC-8EC8-0BAFEB7906C6}" srcOrd="2" destOrd="0" presId="urn:microsoft.com/office/officeart/2011/layout/HexagonRadial"/>
    <dgm:cxn modelId="{AE192436-03B6-4E1C-8BE5-529518AE7800}" type="presParOf" srcId="{0A1F4CB3-DED3-426A-8574-4C1F88B75781}" destId="{571E1EFA-B48C-4D7D-895D-07833D127502}" srcOrd="3" destOrd="0" presId="urn:microsoft.com/office/officeart/2011/layout/HexagonRadial"/>
    <dgm:cxn modelId="{F19B808B-67EB-420F-AD68-9744A5519A7D}" type="presParOf" srcId="{571E1EFA-B48C-4D7D-895D-07833D127502}" destId="{711C7139-6B0E-49A4-8125-FBA65D818A4F}" srcOrd="0" destOrd="0" presId="urn:microsoft.com/office/officeart/2011/layout/HexagonRadial"/>
    <dgm:cxn modelId="{2AF4C204-27C9-44C3-AF7B-FF4974F9D65A}" type="presParOf" srcId="{0A1F4CB3-DED3-426A-8574-4C1F88B75781}" destId="{44659E6A-1EA1-4CF3-B530-CCAFEF9A7917}" srcOrd="4" destOrd="0" presId="urn:microsoft.com/office/officeart/2011/layout/HexagonRadial"/>
    <dgm:cxn modelId="{AC9AB6C8-2FA5-4943-8767-B11EF78BCB35}" type="presParOf" srcId="{0A1F4CB3-DED3-426A-8574-4C1F88B75781}" destId="{FCC66D75-0D51-4351-B8D5-14716079F6BA}" srcOrd="5" destOrd="0" presId="urn:microsoft.com/office/officeart/2011/layout/HexagonRadial"/>
    <dgm:cxn modelId="{EBEF9622-2B2C-4AFC-9CE8-307370B102E0}" type="presParOf" srcId="{FCC66D75-0D51-4351-B8D5-14716079F6BA}" destId="{A24690B7-C509-4769-BCD3-72B51964E555}" srcOrd="0" destOrd="0" presId="urn:microsoft.com/office/officeart/2011/layout/HexagonRadial"/>
    <dgm:cxn modelId="{FC0DBDE3-6155-4DFB-A24F-8328C5CB7B26}" type="presParOf" srcId="{0A1F4CB3-DED3-426A-8574-4C1F88B75781}" destId="{884EBAD0-DA02-46A6-B6E2-A98EFE0283DE}" srcOrd="6" destOrd="0" presId="urn:microsoft.com/office/officeart/2011/layout/HexagonRadial"/>
    <dgm:cxn modelId="{09790DB2-3B27-4FB3-B9F2-92B014901FB5}" type="presParOf" srcId="{0A1F4CB3-DED3-426A-8574-4C1F88B75781}" destId="{D83909B0-7083-4B5E-8EFB-B1D25EC8A806}" srcOrd="7" destOrd="0" presId="urn:microsoft.com/office/officeart/2011/layout/HexagonRadial"/>
    <dgm:cxn modelId="{530BF9B9-B11C-4C3D-9500-6CBFD4022F1B}" type="presParOf" srcId="{D83909B0-7083-4B5E-8EFB-B1D25EC8A806}" destId="{2520C264-6808-473B-ABC2-165CF3915E8F}" srcOrd="0" destOrd="0" presId="urn:microsoft.com/office/officeart/2011/layout/HexagonRadial"/>
    <dgm:cxn modelId="{3BD93BB7-1001-42F1-BC25-091BCE6AB648}" type="presParOf" srcId="{0A1F4CB3-DED3-426A-8574-4C1F88B75781}" destId="{FC08D20F-4701-4115-A7BA-BC617E21C9D7}" srcOrd="8" destOrd="0" presId="urn:microsoft.com/office/officeart/2011/layout/HexagonRadial"/>
    <dgm:cxn modelId="{04A62082-DD65-4B8D-A8A2-443E0A8A30AD}" type="presParOf" srcId="{0A1F4CB3-DED3-426A-8574-4C1F88B75781}" destId="{D65DEFCA-3AEE-4977-814D-F5CF244DEB06}" srcOrd="9" destOrd="0" presId="urn:microsoft.com/office/officeart/2011/layout/HexagonRadial"/>
    <dgm:cxn modelId="{8E68CA7A-9AB2-4452-AE91-79F71C87CFEB}" type="presParOf" srcId="{D65DEFCA-3AEE-4977-814D-F5CF244DEB06}" destId="{FF371CF6-C13F-4E0C-84AD-E0E4046734D3}" srcOrd="0" destOrd="0" presId="urn:microsoft.com/office/officeart/2011/layout/HexagonRadial"/>
    <dgm:cxn modelId="{D5D56226-47F3-4622-BEE2-149701F3BFDF}" type="presParOf" srcId="{0A1F4CB3-DED3-426A-8574-4C1F88B75781}" destId="{E0EE0901-2944-4B3D-91D4-2E559D3053BD}" srcOrd="10" destOrd="0" presId="urn:microsoft.com/office/officeart/2011/layout/HexagonRadial"/>
    <dgm:cxn modelId="{80115E25-36E2-4477-91C4-245FB6A800E5}" type="presParOf" srcId="{0A1F4CB3-DED3-426A-8574-4C1F88B75781}" destId="{AE61CACD-D4DA-42C1-8F92-EFC95B0AFBDF}" srcOrd="11" destOrd="0" presId="urn:microsoft.com/office/officeart/2011/layout/HexagonRadial"/>
    <dgm:cxn modelId="{2C6D39DD-A9FE-4743-A54F-FB5680732CFB}" type="presParOf" srcId="{AE61CACD-D4DA-42C1-8F92-EFC95B0AFBDF}" destId="{C5D247B0-B518-48D8-BE90-7C431A2D1F2B}" srcOrd="0" destOrd="0" presId="urn:microsoft.com/office/officeart/2011/layout/HexagonRadial"/>
    <dgm:cxn modelId="{A7E19986-4FA8-48E4-8B51-017042FBAB18}" type="presParOf" srcId="{0A1F4CB3-DED3-426A-8574-4C1F88B75781}" destId="{03E3BF7C-9545-4347-8541-3287ED7DAF1A}"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BBB0FE-2C20-4F6F-B449-4D2F1535D113}"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A44CE874-17BB-4B2A-A55F-CE069D1F233F}">
      <dgm:prSet/>
      <dgm:spPr/>
      <dgm:t>
        <a:bodyPr/>
        <a:lstStyle/>
        <a:p>
          <a:r>
            <a:rPr lang="en-AU" dirty="0"/>
            <a:t>Child Information Sharing Scheme </a:t>
          </a:r>
          <a:endParaRPr lang="en-US" dirty="0"/>
        </a:p>
      </dgm:t>
    </dgm:pt>
    <dgm:pt modelId="{D238B29D-8511-41D5-AEF6-F4E734E4F555}" type="parTrans" cxnId="{95D87FC6-63F3-487F-9C3E-1F929C0E7942}">
      <dgm:prSet/>
      <dgm:spPr/>
      <dgm:t>
        <a:bodyPr/>
        <a:lstStyle/>
        <a:p>
          <a:endParaRPr lang="en-US"/>
        </a:p>
      </dgm:t>
    </dgm:pt>
    <dgm:pt modelId="{0E613589-BC33-4751-9151-BCD942C0FF5F}" type="sibTrans" cxnId="{95D87FC6-63F3-487F-9C3E-1F929C0E7942}">
      <dgm:prSet/>
      <dgm:spPr/>
      <dgm:t>
        <a:bodyPr/>
        <a:lstStyle/>
        <a:p>
          <a:endParaRPr lang="en-US"/>
        </a:p>
      </dgm:t>
    </dgm:pt>
    <dgm:pt modelId="{408F9444-B275-4C8D-92D5-DE00952A7649}">
      <dgm:prSet/>
      <dgm:spPr/>
      <dgm:t>
        <a:bodyPr/>
        <a:lstStyle/>
        <a:p>
          <a:r>
            <a:rPr lang="en-AU" dirty="0"/>
            <a:t>Adult/Person Using Family Violence</a:t>
          </a:r>
          <a:endParaRPr lang="en-US" dirty="0"/>
        </a:p>
      </dgm:t>
    </dgm:pt>
    <dgm:pt modelId="{1EB4F560-DC68-40FB-B566-1BC87AE1CCD0}" type="parTrans" cxnId="{CAB86D73-D460-4D99-AFC2-A131AEE63CF3}">
      <dgm:prSet/>
      <dgm:spPr/>
      <dgm:t>
        <a:bodyPr/>
        <a:lstStyle/>
        <a:p>
          <a:endParaRPr lang="en-US"/>
        </a:p>
      </dgm:t>
    </dgm:pt>
    <dgm:pt modelId="{5E3067ED-C4E2-4009-AAC8-B36B6CBF41C5}" type="sibTrans" cxnId="{CAB86D73-D460-4D99-AFC2-A131AEE63CF3}">
      <dgm:prSet/>
      <dgm:spPr/>
      <dgm:t>
        <a:bodyPr/>
        <a:lstStyle/>
        <a:p>
          <a:endParaRPr lang="en-US"/>
        </a:p>
      </dgm:t>
    </dgm:pt>
    <dgm:pt modelId="{4C9A2864-3086-4A85-A6F9-C3C6B9CAACAA}">
      <dgm:prSet/>
      <dgm:spPr/>
      <dgm:t>
        <a:bodyPr/>
        <a:lstStyle/>
        <a:p>
          <a:r>
            <a:rPr lang="en-AU"/>
            <a:t>Serious Risk to Victim Survivor</a:t>
          </a:r>
          <a:endParaRPr lang="en-US"/>
        </a:p>
      </dgm:t>
    </dgm:pt>
    <dgm:pt modelId="{D33FCDF6-2C55-4CCF-9EAA-2A85DFB644BD}" type="parTrans" cxnId="{5375D7CC-5592-43C1-A360-E6BEE925C615}">
      <dgm:prSet/>
      <dgm:spPr/>
      <dgm:t>
        <a:bodyPr/>
        <a:lstStyle/>
        <a:p>
          <a:endParaRPr lang="en-US"/>
        </a:p>
      </dgm:t>
    </dgm:pt>
    <dgm:pt modelId="{DE61CBD8-12E5-4FEF-90C9-EA106F2AC55C}" type="sibTrans" cxnId="{5375D7CC-5592-43C1-A360-E6BEE925C615}">
      <dgm:prSet/>
      <dgm:spPr/>
      <dgm:t>
        <a:bodyPr/>
        <a:lstStyle/>
        <a:p>
          <a:endParaRPr lang="en-US"/>
        </a:p>
      </dgm:t>
    </dgm:pt>
    <dgm:pt modelId="{0895972F-D6CD-4B03-9EC3-4E538F2FE196}" type="pres">
      <dgm:prSet presAssocID="{D9BBB0FE-2C20-4F6F-B449-4D2F1535D113}" presName="hierChild1" presStyleCnt="0">
        <dgm:presLayoutVars>
          <dgm:chPref val="1"/>
          <dgm:dir/>
          <dgm:animOne val="branch"/>
          <dgm:animLvl val="lvl"/>
          <dgm:resizeHandles/>
        </dgm:presLayoutVars>
      </dgm:prSet>
      <dgm:spPr/>
    </dgm:pt>
    <dgm:pt modelId="{9F6BA0FF-6F32-4BAE-8529-96464825B650}" type="pres">
      <dgm:prSet presAssocID="{A44CE874-17BB-4B2A-A55F-CE069D1F233F}" presName="hierRoot1" presStyleCnt="0"/>
      <dgm:spPr/>
    </dgm:pt>
    <dgm:pt modelId="{98C85564-5454-493E-9D1D-7ECF13279492}" type="pres">
      <dgm:prSet presAssocID="{A44CE874-17BB-4B2A-A55F-CE069D1F233F}" presName="composite" presStyleCnt="0"/>
      <dgm:spPr/>
    </dgm:pt>
    <dgm:pt modelId="{D414CF63-73D1-4D90-9C0D-4E43983C7D6E}" type="pres">
      <dgm:prSet presAssocID="{A44CE874-17BB-4B2A-A55F-CE069D1F233F}" presName="background" presStyleLbl="node0" presStyleIdx="0" presStyleCnt="3"/>
      <dgm:spPr/>
    </dgm:pt>
    <dgm:pt modelId="{9D8C565F-EBF3-45FA-A1F5-60165E893082}" type="pres">
      <dgm:prSet presAssocID="{A44CE874-17BB-4B2A-A55F-CE069D1F233F}" presName="text" presStyleLbl="fgAcc0" presStyleIdx="0" presStyleCnt="3">
        <dgm:presLayoutVars>
          <dgm:chPref val="3"/>
        </dgm:presLayoutVars>
      </dgm:prSet>
      <dgm:spPr/>
    </dgm:pt>
    <dgm:pt modelId="{938770EC-EBCD-435D-84AE-1F339BCB57E8}" type="pres">
      <dgm:prSet presAssocID="{A44CE874-17BB-4B2A-A55F-CE069D1F233F}" presName="hierChild2" presStyleCnt="0"/>
      <dgm:spPr/>
    </dgm:pt>
    <dgm:pt modelId="{4513A6C8-7B43-45A4-A95E-AC804B6FBAF6}" type="pres">
      <dgm:prSet presAssocID="{408F9444-B275-4C8D-92D5-DE00952A7649}" presName="hierRoot1" presStyleCnt="0"/>
      <dgm:spPr/>
    </dgm:pt>
    <dgm:pt modelId="{4664195A-39D9-4948-8C95-9B6D13366358}" type="pres">
      <dgm:prSet presAssocID="{408F9444-B275-4C8D-92D5-DE00952A7649}" presName="composite" presStyleCnt="0"/>
      <dgm:spPr/>
    </dgm:pt>
    <dgm:pt modelId="{720E98B5-9C79-41B1-8A45-86F3508001EE}" type="pres">
      <dgm:prSet presAssocID="{408F9444-B275-4C8D-92D5-DE00952A7649}" presName="background" presStyleLbl="node0" presStyleIdx="1" presStyleCnt="3"/>
      <dgm:spPr/>
    </dgm:pt>
    <dgm:pt modelId="{C003BDF2-6B20-4321-867F-76AB46438AAA}" type="pres">
      <dgm:prSet presAssocID="{408F9444-B275-4C8D-92D5-DE00952A7649}" presName="text" presStyleLbl="fgAcc0" presStyleIdx="1" presStyleCnt="3">
        <dgm:presLayoutVars>
          <dgm:chPref val="3"/>
        </dgm:presLayoutVars>
      </dgm:prSet>
      <dgm:spPr/>
    </dgm:pt>
    <dgm:pt modelId="{3F7F57B8-2A2B-4583-92CE-FCF0A99A9854}" type="pres">
      <dgm:prSet presAssocID="{408F9444-B275-4C8D-92D5-DE00952A7649}" presName="hierChild2" presStyleCnt="0"/>
      <dgm:spPr/>
    </dgm:pt>
    <dgm:pt modelId="{DF261DDF-7394-41A8-969A-236313024B76}" type="pres">
      <dgm:prSet presAssocID="{4C9A2864-3086-4A85-A6F9-C3C6B9CAACAA}" presName="hierRoot1" presStyleCnt="0"/>
      <dgm:spPr/>
    </dgm:pt>
    <dgm:pt modelId="{4C3706CC-3D87-48B9-8CF0-F5CC8537B002}" type="pres">
      <dgm:prSet presAssocID="{4C9A2864-3086-4A85-A6F9-C3C6B9CAACAA}" presName="composite" presStyleCnt="0"/>
      <dgm:spPr/>
    </dgm:pt>
    <dgm:pt modelId="{98EC202A-18E4-4595-B3A0-D8C56EF2243F}" type="pres">
      <dgm:prSet presAssocID="{4C9A2864-3086-4A85-A6F9-C3C6B9CAACAA}" presName="background" presStyleLbl="node0" presStyleIdx="2" presStyleCnt="3"/>
      <dgm:spPr/>
    </dgm:pt>
    <dgm:pt modelId="{1822F634-9C04-45AB-9E2B-0A5EECCC0F1E}" type="pres">
      <dgm:prSet presAssocID="{4C9A2864-3086-4A85-A6F9-C3C6B9CAACAA}" presName="text" presStyleLbl="fgAcc0" presStyleIdx="2" presStyleCnt="3">
        <dgm:presLayoutVars>
          <dgm:chPref val="3"/>
        </dgm:presLayoutVars>
      </dgm:prSet>
      <dgm:spPr/>
    </dgm:pt>
    <dgm:pt modelId="{717C0DBE-73E8-4519-B115-C6AAF51A91CF}" type="pres">
      <dgm:prSet presAssocID="{4C9A2864-3086-4A85-A6F9-C3C6B9CAACAA}" presName="hierChild2" presStyleCnt="0"/>
      <dgm:spPr/>
    </dgm:pt>
  </dgm:ptLst>
  <dgm:cxnLst>
    <dgm:cxn modelId="{31C11225-5820-4AFE-B26E-5C4A03CB9B95}" type="presOf" srcId="{D9BBB0FE-2C20-4F6F-B449-4D2F1535D113}" destId="{0895972F-D6CD-4B03-9EC3-4E538F2FE196}" srcOrd="0" destOrd="0" presId="urn:microsoft.com/office/officeart/2005/8/layout/hierarchy1"/>
    <dgm:cxn modelId="{EDC1E540-9982-4129-B058-3E67AAA7DB5A}" type="presOf" srcId="{4C9A2864-3086-4A85-A6F9-C3C6B9CAACAA}" destId="{1822F634-9C04-45AB-9E2B-0A5EECCC0F1E}" srcOrd="0" destOrd="0" presId="urn:microsoft.com/office/officeart/2005/8/layout/hierarchy1"/>
    <dgm:cxn modelId="{CAB86D73-D460-4D99-AFC2-A131AEE63CF3}" srcId="{D9BBB0FE-2C20-4F6F-B449-4D2F1535D113}" destId="{408F9444-B275-4C8D-92D5-DE00952A7649}" srcOrd="1" destOrd="0" parTransId="{1EB4F560-DC68-40FB-B566-1BC87AE1CCD0}" sibTransId="{5E3067ED-C4E2-4009-AAC8-B36B6CBF41C5}"/>
    <dgm:cxn modelId="{BCF3088D-5690-48C6-B7FA-1C2A6D620279}" type="presOf" srcId="{A44CE874-17BB-4B2A-A55F-CE069D1F233F}" destId="{9D8C565F-EBF3-45FA-A1F5-60165E893082}" srcOrd="0" destOrd="0" presId="urn:microsoft.com/office/officeart/2005/8/layout/hierarchy1"/>
    <dgm:cxn modelId="{95D87FC6-63F3-487F-9C3E-1F929C0E7942}" srcId="{D9BBB0FE-2C20-4F6F-B449-4D2F1535D113}" destId="{A44CE874-17BB-4B2A-A55F-CE069D1F233F}" srcOrd="0" destOrd="0" parTransId="{D238B29D-8511-41D5-AEF6-F4E734E4F555}" sibTransId="{0E613589-BC33-4751-9151-BCD942C0FF5F}"/>
    <dgm:cxn modelId="{5375D7CC-5592-43C1-A360-E6BEE925C615}" srcId="{D9BBB0FE-2C20-4F6F-B449-4D2F1535D113}" destId="{4C9A2864-3086-4A85-A6F9-C3C6B9CAACAA}" srcOrd="2" destOrd="0" parTransId="{D33FCDF6-2C55-4CCF-9EAA-2A85DFB644BD}" sibTransId="{DE61CBD8-12E5-4FEF-90C9-EA106F2AC55C}"/>
    <dgm:cxn modelId="{0E2512F6-A805-4083-92D2-B56820C7CD97}" type="presOf" srcId="{408F9444-B275-4C8D-92D5-DE00952A7649}" destId="{C003BDF2-6B20-4321-867F-76AB46438AAA}" srcOrd="0" destOrd="0" presId="urn:microsoft.com/office/officeart/2005/8/layout/hierarchy1"/>
    <dgm:cxn modelId="{F35CFB30-DE26-43D4-B0B4-4D93901E520B}" type="presParOf" srcId="{0895972F-D6CD-4B03-9EC3-4E538F2FE196}" destId="{9F6BA0FF-6F32-4BAE-8529-96464825B650}" srcOrd="0" destOrd="0" presId="urn:microsoft.com/office/officeart/2005/8/layout/hierarchy1"/>
    <dgm:cxn modelId="{499BFD6C-A20A-4874-BB3D-1F5205DC3EBA}" type="presParOf" srcId="{9F6BA0FF-6F32-4BAE-8529-96464825B650}" destId="{98C85564-5454-493E-9D1D-7ECF13279492}" srcOrd="0" destOrd="0" presId="urn:microsoft.com/office/officeart/2005/8/layout/hierarchy1"/>
    <dgm:cxn modelId="{F37F74D5-E988-4F33-9E4C-C0B6A74B026E}" type="presParOf" srcId="{98C85564-5454-493E-9D1D-7ECF13279492}" destId="{D414CF63-73D1-4D90-9C0D-4E43983C7D6E}" srcOrd="0" destOrd="0" presId="urn:microsoft.com/office/officeart/2005/8/layout/hierarchy1"/>
    <dgm:cxn modelId="{50750EEA-C42A-4314-8040-B97C2911267D}" type="presParOf" srcId="{98C85564-5454-493E-9D1D-7ECF13279492}" destId="{9D8C565F-EBF3-45FA-A1F5-60165E893082}" srcOrd="1" destOrd="0" presId="urn:microsoft.com/office/officeart/2005/8/layout/hierarchy1"/>
    <dgm:cxn modelId="{75234D51-6EC3-4D70-8C68-92CF9755376F}" type="presParOf" srcId="{9F6BA0FF-6F32-4BAE-8529-96464825B650}" destId="{938770EC-EBCD-435D-84AE-1F339BCB57E8}" srcOrd="1" destOrd="0" presId="urn:microsoft.com/office/officeart/2005/8/layout/hierarchy1"/>
    <dgm:cxn modelId="{47A525CB-75CD-4702-A3ED-CC12B734C6FC}" type="presParOf" srcId="{0895972F-D6CD-4B03-9EC3-4E538F2FE196}" destId="{4513A6C8-7B43-45A4-A95E-AC804B6FBAF6}" srcOrd="1" destOrd="0" presId="urn:microsoft.com/office/officeart/2005/8/layout/hierarchy1"/>
    <dgm:cxn modelId="{3EA4AE20-4F30-4279-BDE3-504C7D06C5D9}" type="presParOf" srcId="{4513A6C8-7B43-45A4-A95E-AC804B6FBAF6}" destId="{4664195A-39D9-4948-8C95-9B6D13366358}" srcOrd="0" destOrd="0" presId="urn:microsoft.com/office/officeart/2005/8/layout/hierarchy1"/>
    <dgm:cxn modelId="{158D1506-EA6F-416D-AD51-4C728ADE4133}" type="presParOf" srcId="{4664195A-39D9-4948-8C95-9B6D13366358}" destId="{720E98B5-9C79-41B1-8A45-86F3508001EE}" srcOrd="0" destOrd="0" presId="urn:microsoft.com/office/officeart/2005/8/layout/hierarchy1"/>
    <dgm:cxn modelId="{AB516814-21D5-414D-8E48-6FBB09A7141E}" type="presParOf" srcId="{4664195A-39D9-4948-8C95-9B6D13366358}" destId="{C003BDF2-6B20-4321-867F-76AB46438AAA}" srcOrd="1" destOrd="0" presId="urn:microsoft.com/office/officeart/2005/8/layout/hierarchy1"/>
    <dgm:cxn modelId="{64871F17-26AD-4B98-AB92-8A79C004B770}" type="presParOf" srcId="{4513A6C8-7B43-45A4-A95E-AC804B6FBAF6}" destId="{3F7F57B8-2A2B-4583-92CE-FCF0A99A9854}" srcOrd="1" destOrd="0" presId="urn:microsoft.com/office/officeart/2005/8/layout/hierarchy1"/>
    <dgm:cxn modelId="{019B7277-2DF8-471B-9C5E-11D5D741E8D1}" type="presParOf" srcId="{0895972F-D6CD-4B03-9EC3-4E538F2FE196}" destId="{DF261DDF-7394-41A8-969A-236313024B76}" srcOrd="2" destOrd="0" presId="urn:microsoft.com/office/officeart/2005/8/layout/hierarchy1"/>
    <dgm:cxn modelId="{F7E0B466-D806-4590-BCAC-73ADBE506E4F}" type="presParOf" srcId="{DF261DDF-7394-41A8-969A-236313024B76}" destId="{4C3706CC-3D87-48B9-8CF0-F5CC8537B002}" srcOrd="0" destOrd="0" presId="urn:microsoft.com/office/officeart/2005/8/layout/hierarchy1"/>
    <dgm:cxn modelId="{ABD57C65-27F3-4C2D-A1D1-B802EE1543BA}" type="presParOf" srcId="{4C3706CC-3D87-48B9-8CF0-F5CC8537B002}" destId="{98EC202A-18E4-4595-B3A0-D8C56EF2243F}" srcOrd="0" destOrd="0" presId="urn:microsoft.com/office/officeart/2005/8/layout/hierarchy1"/>
    <dgm:cxn modelId="{46154DC6-4DFF-4A23-922B-F0E17C73170C}" type="presParOf" srcId="{4C3706CC-3D87-48B9-8CF0-F5CC8537B002}" destId="{1822F634-9C04-45AB-9E2B-0A5EECCC0F1E}" srcOrd="1" destOrd="0" presId="urn:microsoft.com/office/officeart/2005/8/layout/hierarchy1"/>
    <dgm:cxn modelId="{9DEE70BF-A307-4D20-8F6A-07FF8600A326}" type="presParOf" srcId="{DF261DDF-7394-41A8-969A-236313024B76}" destId="{717C0DBE-73E8-4519-B115-C6AAF51A91C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3D6674-BD82-4535-9B0B-818EA42EEB45}" type="doc">
      <dgm:prSet loTypeId="urn:microsoft.com/office/officeart/2005/8/layout/gear1" loCatId="cycle" qsTypeId="urn:microsoft.com/office/officeart/2005/8/quickstyle/simple1" qsCatId="simple" csTypeId="urn:microsoft.com/office/officeart/2005/8/colors/colorful4" csCatId="colorful" phldr="1"/>
      <dgm:spPr/>
    </dgm:pt>
    <dgm:pt modelId="{6BE8067E-6C56-4008-9B96-EC2BC516DC4D}">
      <dgm:prSet phldrT="[Text]"/>
      <dgm:spPr/>
      <dgm:t>
        <a:bodyPr/>
        <a:lstStyle/>
        <a:p>
          <a:r>
            <a:rPr lang="en-AU" dirty="0"/>
            <a:t>MARAM</a:t>
          </a:r>
        </a:p>
      </dgm:t>
    </dgm:pt>
    <dgm:pt modelId="{7AFF0C45-8E09-4CF3-81BE-C4C85270B279}" type="parTrans" cxnId="{C6BB8B6E-5C22-429F-BDDA-41E3E846CB5A}">
      <dgm:prSet/>
      <dgm:spPr/>
      <dgm:t>
        <a:bodyPr/>
        <a:lstStyle/>
        <a:p>
          <a:endParaRPr lang="en-AU"/>
        </a:p>
      </dgm:t>
    </dgm:pt>
    <dgm:pt modelId="{B1FABD18-F3FB-4422-A56B-1FFF529A1926}" type="sibTrans" cxnId="{C6BB8B6E-5C22-429F-BDDA-41E3E846CB5A}">
      <dgm:prSet/>
      <dgm:spPr/>
      <dgm:t>
        <a:bodyPr/>
        <a:lstStyle/>
        <a:p>
          <a:endParaRPr lang="en-AU"/>
        </a:p>
      </dgm:t>
    </dgm:pt>
    <dgm:pt modelId="{ADF4B0AB-9269-4F9B-905C-D84B2689B9EE}">
      <dgm:prSet phldrT="[Text]"/>
      <dgm:spPr/>
      <dgm:t>
        <a:bodyPr/>
        <a:lstStyle/>
        <a:p>
          <a:r>
            <a:rPr lang="en-AU" dirty="0"/>
            <a:t>FVISS</a:t>
          </a:r>
        </a:p>
      </dgm:t>
    </dgm:pt>
    <dgm:pt modelId="{E132DB95-7E34-407D-95A1-863841D2B21A}" type="parTrans" cxnId="{8C4AD4B6-93C5-418C-9361-E903BD31923A}">
      <dgm:prSet/>
      <dgm:spPr/>
      <dgm:t>
        <a:bodyPr/>
        <a:lstStyle/>
        <a:p>
          <a:endParaRPr lang="en-AU"/>
        </a:p>
      </dgm:t>
    </dgm:pt>
    <dgm:pt modelId="{CBE9343B-B580-4E61-89F2-05E9AEA55B0C}" type="sibTrans" cxnId="{8C4AD4B6-93C5-418C-9361-E903BD31923A}">
      <dgm:prSet/>
      <dgm:spPr/>
      <dgm:t>
        <a:bodyPr/>
        <a:lstStyle/>
        <a:p>
          <a:endParaRPr lang="en-AU"/>
        </a:p>
      </dgm:t>
    </dgm:pt>
    <dgm:pt modelId="{A695AD40-264E-4118-82A9-8AA382F5B66B}">
      <dgm:prSet phldrT="[Text]"/>
      <dgm:spPr/>
      <dgm:t>
        <a:bodyPr/>
        <a:lstStyle/>
        <a:p>
          <a:r>
            <a:rPr lang="en-AU" dirty="0"/>
            <a:t>CISS</a:t>
          </a:r>
        </a:p>
      </dgm:t>
    </dgm:pt>
    <dgm:pt modelId="{1D10E207-0BC3-4D60-9DE5-898F313EED72}" type="parTrans" cxnId="{94366034-8CC6-4D24-B0E6-60BDFD3CF602}">
      <dgm:prSet/>
      <dgm:spPr/>
      <dgm:t>
        <a:bodyPr/>
        <a:lstStyle/>
        <a:p>
          <a:endParaRPr lang="en-AU"/>
        </a:p>
      </dgm:t>
    </dgm:pt>
    <dgm:pt modelId="{EDBF2E4C-F1F8-4B64-BCDF-835565B9CFEB}" type="sibTrans" cxnId="{94366034-8CC6-4D24-B0E6-60BDFD3CF602}">
      <dgm:prSet/>
      <dgm:spPr/>
      <dgm:t>
        <a:bodyPr/>
        <a:lstStyle/>
        <a:p>
          <a:endParaRPr lang="en-AU"/>
        </a:p>
      </dgm:t>
    </dgm:pt>
    <dgm:pt modelId="{46A6DB6B-4D7B-44FC-BFA3-D672F4F27AC0}" type="pres">
      <dgm:prSet presAssocID="{763D6674-BD82-4535-9B0B-818EA42EEB45}" presName="composite" presStyleCnt="0">
        <dgm:presLayoutVars>
          <dgm:chMax val="3"/>
          <dgm:animLvl val="lvl"/>
          <dgm:resizeHandles val="exact"/>
        </dgm:presLayoutVars>
      </dgm:prSet>
      <dgm:spPr/>
    </dgm:pt>
    <dgm:pt modelId="{EAB520E5-14D7-4C2B-97BA-D0C13672A8C1}" type="pres">
      <dgm:prSet presAssocID="{6BE8067E-6C56-4008-9B96-EC2BC516DC4D}" presName="gear1" presStyleLbl="node1" presStyleIdx="0" presStyleCnt="3">
        <dgm:presLayoutVars>
          <dgm:chMax val="1"/>
          <dgm:bulletEnabled val="1"/>
        </dgm:presLayoutVars>
      </dgm:prSet>
      <dgm:spPr/>
    </dgm:pt>
    <dgm:pt modelId="{4B7E1B1E-4222-4770-A713-5C42171C6569}" type="pres">
      <dgm:prSet presAssocID="{6BE8067E-6C56-4008-9B96-EC2BC516DC4D}" presName="gear1srcNode" presStyleLbl="node1" presStyleIdx="0" presStyleCnt="3"/>
      <dgm:spPr/>
    </dgm:pt>
    <dgm:pt modelId="{01A5C525-E223-4A62-8914-E7F114FD125C}" type="pres">
      <dgm:prSet presAssocID="{6BE8067E-6C56-4008-9B96-EC2BC516DC4D}" presName="gear1dstNode" presStyleLbl="node1" presStyleIdx="0" presStyleCnt="3"/>
      <dgm:spPr/>
    </dgm:pt>
    <dgm:pt modelId="{8824C668-5EB2-465F-88AE-D1704AA3062E}" type="pres">
      <dgm:prSet presAssocID="{ADF4B0AB-9269-4F9B-905C-D84B2689B9EE}" presName="gear2" presStyleLbl="node1" presStyleIdx="1" presStyleCnt="3">
        <dgm:presLayoutVars>
          <dgm:chMax val="1"/>
          <dgm:bulletEnabled val="1"/>
        </dgm:presLayoutVars>
      </dgm:prSet>
      <dgm:spPr/>
    </dgm:pt>
    <dgm:pt modelId="{4A148DDC-3A5B-4549-AE43-047647A31CAD}" type="pres">
      <dgm:prSet presAssocID="{ADF4B0AB-9269-4F9B-905C-D84B2689B9EE}" presName="gear2srcNode" presStyleLbl="node1" presStyleIdx="1" presStyleCnt="3"/>
      <dgm:spPr/>
    </dgm:pt>
    <dgm:pt modelId="{5E3205F1-2A53-4200-BA14-DAE4D31703B9}" type="pres">
      <dgm:prSet presAssocID="{ADF4B0AB-9269-4F9B-905C-D84B2689B9EE}" presName="gear2dstNode" presStyleLbl="node1" presStyleIdx="1" presStyleCnt="3"/>
      <dgm:spPr/>
    </dgm:pt>
    <dgm:pt modelId="{E3B094D3-3633-4FC5-B159-9C335941DA7B}" type="pres">
      <dgm:prSet presAssocID="{A695AD40-264E-4118-82A9-8AA382F5B66B}" presName="gear3" presStyleLbl="node1" presStyleIdx="2" presStyleCnt="3"/>
      <dgm:spPr/>
    </dgm:pt>
    <dgm:pt modelId="{DA4FF2E9-7361-4AC8-83D7-0BD55BD1E9F1}" type="pres">
      <dgm:prSet presAssocID="{A695AD40-264E-4118-82A9-8AA382F5B66B}" presName="gear3tx" presStyleLbl="node1" presStyleIdx="2" presStyleCnt="3">
        <dgm:presLayoutVars>
          <dgm:chMax val="1"/>
          <dgm:bulletEnabled val="1"/>
        </dgm:presLayoutVars>
      </dgm:prSet>
      <dgm:spPr/>
    </dgm:pt>
    <dgm:pt modelId="{B97C1E1B-BB31-4B68-886C-C05B6C7CF276}" type="pres">
      <dgm:prSet presAssocID="{A695AD40-264E-4118-82A9-8AA382F5B66B}" presName="gear3srcNode" presStyleLbl="node1" presStyleIdx="2" presStyleCnt="3"/>
      <dgm:spPr/>
    </dgm:pt>
    <dgm:pt modelId="{79795A57-C079-487F-B073-D55CB3D9B4F7}" type="pres">
      <dgm:prSet presAssocID="{A695AD40-264E-4118-82A9-8AA382F5B66B}" presName="gear3dstNode" presStyleLbl="node1" presStyleIdx="2" presStyleCnt="3"/>
      <dgm:spPr/>
    </dgm:pt>
    <dgm:pt modelId="{5320CAC9-2829-43C2-8114-996B13CF8218}" type="pres">
      <dgm:prSet presAssocID="{B1FABD18-F3FB-4422-A56B-1FFF529A1926}" presName="connector1" presStyleLbl="sibTrans2D1" presStyleIdx="0" presStyleCnt="3"/>
      <dgm:spPr/>
    </dgm:pt>
    <dgm:pt modelId="{4FDF0D4B-42DE-43FD-BB17-2A0A1438AB6C}" type="pres">
      <dgm:prSet presAssocID="{CBE9343B-B580-4E61-89F2-05E9AEA55B0C}" presName="connector2" presStyleLbl="sibTrans2D1" presStyleIdx="1" presStyleCnt="3"/>
      <dgm:spPr/>
    </dgm:pt>
    <dgm:pt modelId="{86D364C2-DE3B-492D-97B6-4D0D830EF441}" type="pres">
      <dgm:prSet presAssocID="{EDBF2E4C-F1F8-4B64-BCDF-835565B9CFEB}" presName="connector3" presStyleLbl="sibTrans2D1" presStyleIdx="2" presStyleCnt="3"/>
      <dgm:spPr/>
    </dgm:pt>
  </dgm:ptLst>
  <dgm:cxnLst>
    <dgm:cxn modelId="{9705D71B-4B64-4A85-8FCF-0746BFD2630A}" type="presOf" srcId="{763D6674-BD82-4535-9B0B-818EA42EEB45}" destId="{46A6DB6B-4D7B-44FC-BFA3-D672F4F27AC0}" srcOrd="0" destOrd="0" presId="urn:microsoft.com/office/officeart/2005/8/layout/gear1"/>
    <dgm:cxn modelId="{D5C19F1E-DB81-4DDC-ABD9-8864E6871DCD}" type="presOf" srcId="{A695AD40-264E-4118-82A9-8AA382F5B66B}" destId="{DA4FF2E9-7361-4AC8-83D7-0BD55BD1E9F1}" srcOrd="1" destOrd="0" presId="urn:microsoft.com/office/officeart/2005/8/layout/gear1"/>
    <dgm:cxn modelId="{8F726F2E-A180-4CDD-A7AD-C74F6B85094F}" type="presOf" srcId="{ADF4B0AB-9269-4F9B-905C-D84B2689B9EE}" destId="{8824C668-5EB2-465F-88AE-D1704AA3062E}" srcOrd="0" destOrd="0" presId="urn:microsoft.com/office/officeart/2005/8/layout/gear1"/>
    <dgm:cxn modelId="{94366034-8CC6-4D24-B0E6-60BDFD3CF602}" srcId="{763D6674-BD82-4535-9B0B-818EA42EEB45}" destId="{A695AD40-264E-4118-82A9-8AA382F5B66B}" srcOrd="2" destOrd="0" parTransId="{1D10E207-0BC3-4D60-9DE5-898F313EED72}" sibTransId="{EDBF2E4C-F1F8-4B64-BCDF-835565B9CFEB}"/>
    <dgm:cxn modelId="{26649A35-0A2C-41A6-BD43-A8D1EC078B92}" type="presOf" srcId="{A695AD40-264E-4118-82A9-8AA382F5B66B}" destId="{E3B094D3-3633-4FC5-B159-9C335941DA7B}" srcOrd="0" destOrd="0" presId="urn:microsoft.com/office/officeart/2005/8/layout/gear1"/>
    <dgm:cxn modelId="{BE8D043A-F93C-4FE8-B402-F5DDFE4D2FDB}" type="presOf" srcId="{6BE8067E-6C56-4008-9B96-EC2BC516DC4D}" destId="{4B7E1B1E-4222-4770-A713-5C42171C6569}" srcOrd="1" destOrd="0" presId="urn:microsoft.com/office/officeart/2005/8/layout/gear1"/>
    <dgm:cxn modelId="{2BF0F660-BB67-49AD-AEC1-C84EE8D11306}" type="presOf" srcId="{ADF4B0AB-9269-4F9B-905C-D84B2689B9EE}" destId="{5E3205F1-2A53-4200-BA14-DAE4D31703B9}" srcOrd="2" destOrd="0" presId="urn:microsoft.com/office/officeart/2005/8/layout/gear1"/>
    <dgm:cxn modelId="{C6BB8B6E-5C22-429F-BDDA-41E3E846CB5A}" srcId="{763D6674-BD82-4535-9B0B-818EA42EEB45}" destId="{6BE8067E-6C56-4008-9B96-EC2BC516DC4D}" srcOrd="0" destOrd="0" parTransId="{7AFF0C45-8E09-4CF3-81BE-C4C85270B279}" sibTransId="{B1FABD18-F3FB-4422-A56B-1FFF529A1926}"/>
    <dgm:cxn modelId="{AEC55975-FEBE-452D-9094-4E4F3FE4BD7D}" type="presOf" srcId="{A695AD40-264E-4118-82A9-8AA382F5B66B}" destId="{B97C1E1B-BB31-4B68-886C-C05B6C7CF276}" srcOrd="2" destOrd="0" presId="urn:microsoft.com/office/officeart/2005/8/layout/gear1"/>
    <dgm:cxn modelId="{E8C6D5A8-0840-44BA-8260-DE783628AF27}" type="presOf" srcId="{ADF4B0AB-9269-4F9B-905C-D84B2689B9EE}" destId="{4A148DDC-3A5B-4549-AE43-047647A31CAD}" srcOrd="1" destOrd="0" presId="urn:microsoft.com/office/officeart/2005/8/layout/gear1"/>
    <dgm:cxn modelId="{8C4AD4B6-93C5-418C-9361-E903BD31923A}" srcId="{763D6674-BD82-4535-9B0B-818EA42EEB45}" destId="{ADF4B0AB-9269-4F9B-905C-D84B2689B9EE}" srcOrd="1" destOrd="0" parTransId="{E132DB95-7E34-407D-95A1-863841D2B21A}" sibTransId="{CBE9343B-B580-4E61-89F2-05E9AEA55B0C}"/>
    <dgm:cxn modelId="{B69EFDB6-1D86-479D-B065-539EBB80F173}" type="presOf" srcId="{B1FABD18-F3FB-4422-A56B-1FFF529A1926}" destId="{5320CAC9-2829-43C2-8114-996B13CF8218}" srcOrd="0" destOrd="0" presId="urn:microsoft.com/office/officeart/2005/8/layout/gear1"/>
    <dgm:cxn modelId="{CE8263B7-A05B-41CE-95FF-0CFF9056A8D0}" type="presOf" srcId="{CBE9343B-B580-4E61-89F2-05E9AEA55B0C}" destId="{4FDF0D4B-42DE-43FD-BB17-2A0A1438AB6C}" srcOrd="0" destOrd="0" presId="urn:microsoft.com/office/officeart/2005/8/layout/gear1"/>
    <dgm:cxn modelId="{F5F851C9-40C9-45EB-A42C-B21C5020C1DD}" type="presOf" srcId="{6BE8067E-6C56-4008-9B96-EC2BC516DC4D}" destId="{EAB520E5-14D7-4C2B-97BA-D0C13672A8C1}" srcOrd="0" destOrd="0" presId="urn:microsoft.com/office/officeart/2005/8/layout/gear1"/>
    <dgm:cxn modelId="{074E54D2-B148-497C-A976-385CDB5C6468}" type="presOf" srcId="{A695AD40-264E-4118-82A9-8AA382F5B66B}" destId="{79795A57-C079-487F-B073-D55CB3D9B4F7}" srcOrd="3" destOrd="0" presId="urn:microsoft.com/office/officeart/2005/8/layout/gear1"/>
    <dgm:cxn modelId="{F95B35F2-B855-4BAD-A7BD-DEBA20611203}" type="presOf" srcId="{EDBF2E4C-F1F8-4B64-BCDF-835565B9CFEB}" destId="{86D364C2-DE3B-492D-97B6-4D0D830EF441}" srcOrd="0" destOrd="0" presId="urn:microsoft.com/office/officeart/2005/8/layout/gear1"/>
    <dgm:cxn modelId="{A9A701FE-2DBB-4F5A-BD42-F00726D3D4AE}" type="presOf" srcId="{6BE8067E-6C56-4008-9B96-EC2BC516DC4D}" destId="{01A5C525-E223-4A62-8914-E7F114FD125C}" srcOrd="2" destOrd="0" presId="urn:microsoft.com/office/officeart/2005/8/layout/gear1"/>
    <dgm:cxn modelId="{CEE47CDE-5345-466A-BEB5-ADC625ADAD6C}" type="presParOf" srcId="{46A6DB6B-4D7B-44FC-BFA3-D672F4F27AC0}" destId="{EAB520E5-14D7-4C2B-97BA-D0C13672A8C1}" srcOrd="0" destOrd="0" presId="urn:microsoft.com/office/officeart/2005/8/layout/gear1"/>
    <dgm:cxn modelId="{2386F891-C8A7-400F-AF71-6C24D001C8A4}" type="presParOf" srcId="{46A6DB6B-4D7B-44FC-BFA3-D672F4F27AC0}" destId="{4B7E1B1E-4222-4770-A713-5C42171C6569}" srcOrd="1" destOrd="0" presId="urn:microsoft.com/office/officeart/2005/8/layout/gear1"/>
    <dgm:cxn modelId="{4D7ABA02-C0D5-4A02-8457-CE3750DFCE43}" type="presParOf" srcId="{46A6DB6B-4D7B-44FC-BFA3-D672F4F27AC0}" destId="{01A5C525-E223-4A62-8914-E7F114FD125C}" srcOrd="2" destOrd="0" presId="urn:microsoft.com/office/officeart/2005/8/layout/gear1"/>
    <dgm:cxn modelId="{36B13875-D934-4ED0-9506-C06AE097ABD8}" type="presParOf" srcId="{46A6DB6B-4D7B-44FC-BFA3-D672F4F27AC0}" destId="{8824C668-5EB2-465F-88AE-D1704AA3062E}" srcOrd="3" destOrd="0" presId="urn:microsoft.com/office/officeart/2005/8/layout/gear1"/>
    <dgm:cxn modelId="{B18CD11C-0504-46B5-A14E-DA30A2F274C9}" type="presParOf" srcId="{46A6DB6B-4D7B-44FC-BFA3-D672F4F27AC0}" destId="{4A148DDC-3A5B-4549-AE43-047647A31CAD}" srcOrd="4" destOrd="0" presId="urn:microsoft.com/office/officeart/2005/8/layout/gear1"/>
    <dgm:cxn modelId="{C21DFD3C-B1B9-4F2F-A29E-4302C16B519B}" type="presParOf" srcId="{46A6DB6B-4D7B-44FC-BFA3-D672F4F27AC0}" destId="{5E3205F1-2A53-4200-BA14-DAE4D31703B9}" srcOrd="5" destOrd="0" presId="urn:microsoft.com/office/officeart/2005/8/layout/gear1"/>
    <dgm:cxn modelId="{FBA7E732-0C76-41FD-9756-912E841C3B5E}" type="presParOf" srcId="{46A6DB6B-4D7B-44FC-BFA3-D672F4F27AC0}" destId="{E3B094D3-3633-4FC5-B159-9C335941DA7B}" srcOrd="6" destOrd="0" presId="urn:microsoft.com/office/officeart/2005/8/layout/gear1"/>
    <dgm:cxn modelId="{79400C8B-CB75-4C21-A94F-035FDF0480CF}" type="presParOf" srcId="{46A6DB6B-4D7B-44FC-BFA3-D672F4F27AC0}" destId="{DA4FF2E9-7361-4AC8-83D7-0BD55BD1E9F1}" srcOrd="7" destOrd="0" presId="urn:microsoft.com/office/officeart/2005/8/layout/gear1"/>
    <dgm:cxn modelId="{E9E7F4C2-5F4E-4BF8-96EC-2E204FEAA16C}" type="presParOf" srcId="{46A6DB6B-4D7B-44FC-BFA3-D672F4F27AC0}" destId="{B97C1E1B-BB31-4B68-886C-C05B6C7CF276}" srcOrd="8" destOrd="0" presId="urn:microsoft.com/office/officeart/2005/8/layout/gear1"/>
    <dgm:cxn modelId="{DDE62E62-0B77-41E0-BFBE-5435D6969F52}" type="presParOf" srcId="{46A6DB6B-4D7B-44FC-BFA3-D672F4F27AC0}" destId="{79795A57-C079-487F-B073-D55CB3D9B4F7}" srcOrd="9" destOrd="0" presId="urn:microsoft.com/office/officeart/2005/8/layout/gear1"/>
    <dgm:cxn modelId="{F8430C5A-3B9C-4A38-8B74-0EC36650AB4E}" type="presParOf" srcId="{46A6DB6B-4D7B-44FC-BFA3-D672F4F27AC0}" destId="{5320CAC9-2829-43C2-8114-996B13CF8218}" srcOrd="10" destOrd="0" presId="urn:microsoft.com/office/officeart/2005/8/layout/gear1"/>
    <dgm:cxn modelId="{99A5F3B7-E26C-47B4-97DB-937FEFE342A6}" type="presParOf" srcId="{46A6DB6B-4D7B-44FC-BFA3-D672F4F27AC0}" destId="{4FDF0D4B-42DE-43FD-BB17-2A0A1438AB6C}" srcOrd="11" destOrd="0" presId="urn:microsoft.com/office/officeart/2005/8/layout/gear1"/>
    <dgm:cxn modelId="{DACD290C-6A6C-4E7E-AFDA-3BBFB30E7A37}" type="presParOf" srcId="{46A6DB6B-4D7B-44FC-BFA3-D672F4F27AC0}" destId="{86D364C2-DE3B-492D-97B6-4D0D830EF44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997B4-4BFA-4DE6-8E7A-CA3D8BD76C14}">
      <dsp:nvSpPr>
        <dsp:cNvPr id="0" name=""/>
        <dsp:cNvSpPr/>
      </dsp:nvSpPr>
      <dsp:spPr>
        <a:xfrm>
          <a:off x="3529180" y="222418"/>
          <a:ext cx="1689598" cy="1689598"/>
        </a:xfrm>
        <a:prstGeom prst="pieWedge">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AU" sz="1300" kern="1200" dirty="0"/>
            <a:t>Privacy and Confidentiality</a:t>
          </a:r>
        </a:p>
      </dsp:txBody>
      <dsp:txXfrm>
        <a:off x="4024052" y="717290"/>
        <a:ext cx="1194726" cy="1194726"/>
      </dsp:txXfrm>
    </dsp:sp>
    <dsp:sp modelId="{84EBA86B-2974-48CA-B7A1-5C8919F9308D}">
      <dsp:nvSpPr>
        <dsp:cNvPr id="0" name=""/>
        <dsp:cNvSpPr/>
      </dsp:nvSpPr>
      <dsp:spPr>
        <a:xfrm rot="5400000">
          <a:off x="5296820" y="222418"/>
          <a:ext cx="1689598" cy="1689598"/>
        </a:xfrm>
        <a:prstGeom prst="pieWedge">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kern="1200" dirty="0"/>
            <a:t>Respectful Interaction</a:t>
          </a:r>
        </a:p>
      </dsp:txBody>
      <dsp:txXfrm rot="-5400000">
        <a:off x="5296820" y="717290"/>
        <a:ext cx="1194726" cy="1194726"/>
      </dsp:txXfrm>
    </dsp:sp>
    <dsp:sp modelId="{A12F2A4B-658B-4D68-BC01-ED29D94C0328}">
      <dsp:nvSpPr>
        <dsp:cNvPr id="0" name=""/>
        <dsp:cNvSpPr/>
      </dsp:nvSpPr>
      <dsp:spPr>
        <a:xfrm rot="10800000">
          <a:off x="5296820" y="1990058"/>
          <a:ext cx="1689598" cy="1689598"/>
        </a:xfrm>
        <a:prstGeom prst="pieWedge">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AU" sz="1300" kern="1200" dirty="0"/>
            <a:t>Self-Care</a:t>
          </a:r>
        </a:p>
      </dsp:txBody>
      <dsp:txXfrm rot="10800000">
        <a:off x="5296820" y="1990058"/>
        <a:ext cx="1194726" cy="1194726"/>
      </dsp:txXfrm>
    </dsp:sp>
    <dsp:sp modelId="{B1AD20E3-BD0C-4443-8AAA-F2838475EBC5}">
      <dsp:nvSpPr>
        <dsp:cNvPr id="0" name=""/>
        <dsp:cNvSpPr/>
      </dsp:nvSpPr>
      <dsp:spPr>
        <a:xfrm rot="16200000">
          <a:off x="3529180" y="1990058"/>
          <a:ext cx="1689598" cy="1689598"/>
        </a:xfrm>
        <a:prstGeom prst="pieWedge">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AU" sz="1300" kern="1200" dirty="0"/>
            <a:t>Participation</a:t>
          </a:r>
        </a:p>
      </dsp:txBody>
      <dsp:txXfrm rot="5400000">
        <a:off x="4024052" y="1990058"/>
        <a:ext cx="1194726" cy="1194726"/>
      </dsp:txXfrm>
    </dsp:sp>
    <dsp:sp modelId="{3A4B2DCD-50BE-42EE-AFD8-B1251B505794}">
      <dsp:nvSpPr>
        <dsp:cNvPr id="0" name=""/>
        <dsp:cNvSpPr/>
      </dsp:nvSpPr>
      <dsp:spPr>
        <a:xfrm>
          <a:off x="4966119" y="1599850"/>
          <a:ext cx="583360" cy="507269"/>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5BD143-958C-410B-8960-DC3A3E90BD62}">
      <dsp:nvSpPr>
        <dsp:cNvPr id="0" name=""/>
        <dsp:cNvSpPr/>
      </dsp:nvSpPr>
      <dsp:spPr>
        <a:xfrm rot="10800000">
          <a:off x="4966119" y="1794954"/>
          <a:ext cx="583360" cy="507269"/>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80D32-9842-4837-977C-AF6DADE7E6A3}">
      <dsp:nvSpPr>
        <dsp:cNvPr id="0" name=""/>
        <dsp:cNvSpPr/>
      </dsp:nvSpPr>
      <dsp:spPr>
        <a:xfrm>
          <a:off x="0" y="2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88D18F-1056-40A1-8EED-ECDE122FB6AD}">
      <dsp:nvSpPr>
        <dsp:cNvPr id="0" name=""/>
        <dsp:cNvSpPr/>
      </dsp:nvSpPr>
      <dsp:spPr>
        <a:xfrm>
          <a:off x="0" y="2700"/>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1. Determine governance structure</a:t>
          </a:r>
        </a:p>
      </dsp:txBody>
      <dsp:txXfrm>
        <a:off x="0" y="2700"/>
        <a:ext cx="6291714" cy="460444"/>
      </dsp:txXfrm>
    </dsp:sp>
    <dsp:sp modelId="{AECA2E96-F98F-4D32-A29D-0DB20F037041}">
      <dsp:nvSpPr>
        <dsp:cNvPr id="0" name=""/>
        <dsp:cNvSpPr/>
      </dsp:nvSpPr>
      <dsp:spPr>
        <a:xfrm>
          <a:off x="0" y="46314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87266-12C6-4A63-BD6E-C00C62282FD1}">
      <dsp:nvSpPr>
        <dsp:cNvPr id="0" name=""/>
        <dsp:cNvSpPr/>
      </dsp:nvSpPr>
      <dsp:spPr>
        <a:xfrm>
          <a:off x="0" y="463145"/>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2. Develop a project brief</a:t>
          </a:r>
        </a:p>
      </dsp:txBody>
      <dsp:txXfrm>
        <a:off x="0" y="463145"/>
        <a:ext cx="6291714" cy="460444"/>
      </dsp:txXfrm>
    </dsp:sp>
    <dsp:sp modelId="{5F28E508-A482-4D85-A329-292BF13DBFA1}">
      <dsp:nvSpPr>
        <dsp:cNvPr id="0" name=""/>
        <dsp:cNvSpPr/>
      </dsp:nvSpPr>
      <dsp:spPr>
        <a:xfrm>
          <a:off x="0" y="923589"/>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6EF18-4827-4B17-86B2-82CB3349A170}">
      <dsp:nvSpPr>
        <dsp:cNvPr id="0" name=""/>
        <dsp:cNvSpPr/>
      </dsp:nvSpPr>
      <dsp:spPr>
        <a:xfrm>
          <a:off x="0" y="923589"/>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3. Engage leadership and communication</a:t>
          </a:r>
        </a:p>
      </dsp:txBody>
      <dsp:txXfrm>
        <a:off x="0" y="923589"/>
        <a:ext cx="6291714" cy="460444"/>
      </dsp:txXfrm>
    </dsp:sp>
    <dsp:sp modelId="{0AE64E8F-B827-4532-AEC4-BB2F6975512C}">
      <dsp:nvSpPr>
        <dsp:cNvPr id="0" name=""/>
        <dsp:cNvSpPr/>
      </dsp:nvSpPr>
      <dsp:spPr>
        <a:xfrm>
          <a:off x="0" y="1384034"/>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AEA5C6-3014-4AB0-BF35-AE8021039996}">
      <dsp:nvSpPr>
        <dsp:cNvPr id="0" name=""/>
        <dsp:cNvSpPr/>
      </dsp:nvSpPr>
      <dsp:spPr>
        <a:xfrm>
          <a:off x="0" y="1384034"/>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4. Consider establishing an Information Sharing Scheme Working Group</a:t>
          </a:r>
        </a:p>
      </dsp:txBody>
      <dsp:txXfrm>
        <a:off x="0" y="1384034"/>
        <a:ext cx="6291714" cy="460444"/>
      </dsp:txXfrm>
    </dsp:sp>
    <dsp:sp modelId="{51B0B244-15A3-4F10-BEF6-4E2FA5023F93}">
      <dsp:nvSpPr>
        <dsp:cNvPr id="0" name=""/>
        <dsp:cNvSpPr/>
      </dsp:nvSpPr>
      <dsp:spPr>
        <a:xfrm>
          <a:off x="0" y="1844478"/>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718EB5-FBB3-4242-9808-BDFCE446E542}">
      <dsp:nvSpPr>
        <dsp:cNvPr id="0" name=""/>
        <dsp:cNvSpPr/>
      </dsp:nvSpPr>
      <dsp:spPr>
        <a:xfrm>
          <a:off x="0" y="1844478"/>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5. Define the internal system</a:t>
          </a:r>
        </a:p>
      </dsp:txBody>
      <dsp:txXfrm>
        <a:off x="0" y="1844478"/>
        <a:ext cx="6291714" cy="460444"/>
      </dsp:txXfrm>
    </dsp:sp>
    <dsp:sp modelId="{F9009BED-DD4F-42F2-B0DE-FF81644C3737}">
      <dsp:nvSpPr>
        <dsp:cNvPr id="0" name=""/>
        <dsp:cNvSpPr/>
      </dsp:nvSpPr>
      <dsp:spPr>
        <a:xfrm>
          <a:off x="0" y="2304923"/>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C4B4B-D456-4CAB-8EC1-673FA1826C87}">
      <dsp:nvSpPr>
        <dsp:cNvPr id="0" name=""/>
        <dsp:cNvSpPr/>
      </dsp:nvSpPr>
      <dsp:spPr>
        <a:xfrm>
          <a:off x="0" y="2304923"/>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6. Policy development</a:t>
          </a:r>
        </a:p>
      </dsp:txBody>
      <dsp:txXfrm>
        <a:off x="0" y="2304923"/>
        <a:ext cx="6291714" cy="460444"/>
      </dsp:txXfrm>
    </dsp:sp>
    <dsp:sp modelId="{A5527B09-86F0-4468-B45A-9FA127FD40F0}">
      <dsp:nvSpPr>
        <dsp:cNvPr id="0" name=""/>
        <dsp:cNvSpPr/>
      </dsp:nvSpPr>
      <dsp:spPr>
        <a:xfrm>
          <a:off x="0" y="2765367"/>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EF447B-ABE8-49C0-911D-036AD7B2404F}">
      <dsp:nvSpPr>
        <dsp:cNvPr id="0" name=""/>
        <dsp:cNvSpPr/>
      </dsp:nvSpPr>
      <dsp:spPr>
        <a:xfrm>
          <a:off x="0" y="2765367"/>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7. Staff training and capability development</a:t>
          </a:r>
        </a:p>
      </dsp:txBody>
      <dsp:txXfrm>
        <a:off x="0" y="2765367"/>
        <a:ext cx="6291714" cy="460444"/>
      </dsp:txXfrm>
    </dsp:sp>
    <dsp:sp modelId="{0D003027-9B2A-4C8D-9110-7C623FF1D919}">
      <dsp:nvSpPr>
        <dsp:cNvPr id="0" name=""/>
        <dsp:cNvSpPr/>
      </dsp:nvSpPr>
      <dsp:spPr>
        <a:xfrm>
          <a:off x="0" y="3225811"/>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F3E023-C739-402E-AC2F-C0D2BD41517A}">
      <dsp:nvSpPr>
        <dsp:cNvPr id="0" name=""/>
        <dsp:cNvSpPr/>
      </dsp:nvSpPr>
      <dsp:spPr>
        <a:xfrm>
          <a:off x="0" y="3225811"/>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8. Maintaining records</a:t>
          </a:r>
        </a:p>
      </dsp:txBody>
      <dsp:txXfrm>
        <a:off x="0" y="3225811"/>
        <a:ext cx="6291714" cy="460444"/>
      </dsp:txXfrm>
    </dsp:sp>
    <dsp:sp modelId="{B8A69318-AAA3-45FB-8A18-65F0D32B5968}">
      <dsp:nvSpPr>
        <dsp:cNvPr id="0" name=""/>
        <dsp:cNvSpPr/>
      </dsp:nvSpPr>
      <dsp:spPr>
        <a:xfrm>
          <a:off x="0" y="3686256"/>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DBBE14-1843-42EB-A3E8-F7D949610060}">
      <dsp:nvSpPr>
        <dsp:cNvPr id="0" name=""/>
        <dsp:cNvSpPr/>
      </dsp:nvSpPr>
      <dsp:spPr>
        <a:xfrm>
          <a:off x="0" y="3686256"/>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dirty="0"/>
            <a:t>9. Managing access to information and Freedom of Information requests</a:t>
          </a:r>
          <a:endParaRPr lang="en-US" sz="1600" kern="1200" dirty="0"/>
        </a:p>
      </dsp:txBody>
      <dsp:txXfrm>
        <a:off x="0" y="3686256"/>
        <a:ext cx="6291714" cy="460444"/>
      </dsp:txXfrm>
    </dsp:sp>
    <dsp:sp modelId="{2421F994-1348-4D3E-929C-DA5580213F2B}">
      <dsp:nvSpPr>
        <dsp:cNvPr id="0" name=""/>
        <dsp:cNvSpPr/>
      </dsp:nvSpPr>
      <dsp:spPr>
        <a:xfrm>
          <a:off x="0" y="4146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0658D0-CA54-4AB4-AC00-DD4891CF10C3}">
      <dsp:nvSpPr>
        <dsp:cNvPr id="0" name=""/>
        <dsp:cNvSpPr/>
      </dsp:nvSpPr>
      <dsp:spPr>
        <a:xfrm>
          <a:off x="0" y="4146700"/>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dirty="0"/>
            <a:t>10. Consideration outside of standard business hours</a:t>
          </a:r>
          <a:endParaRPr lang="en-US" sz="1600" kern="1200" dirty="0"/>
        </a:p>
      </dsp:txBody>
      <dsp:txXfrm>
        <a:off x="0" y="4146700"/>
        <a:ext cx="6291714" cy="460444"/>
      </dsp:txXfrm>
    </dsp:sp>
    <dsp:sp modelId="{80F9D41A-9F68-4260-AFCD-AB7B29951E31}">
      <dsp:nvSpPr>
        <dsp:cNvPr id="0" name=""/>
        <dsp:cNvSpPr/>
      </dsp:nvSpPr>
      <dsp:spPr>
        <a:xfrm>
          <a:off x="0" y="460714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BF6295-1772-4E15-9E8B-9D4C8BB5482A}">
      <dsp:nvSpPr>
        <dsp:cNvPr id="0" name=""/>
        <dsp:cNvSpPr/>
      </dsp:nvSpPr>
      <dsp:spPr>
        <a:xfrm>
          <a:off x="0" y="4607145"/>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dirty="0"/>
            <a:t>11. Communication</a:t>
          </a:r>
          <a:endParaRPr lang="en-US" sz="1600" kern="1200" dirty="0"/>
        </a:p>
      </dsp:txBody>
      <dsp:txXfrm>
        <a:off x="0" y="4607145"/>
        <a:ext cx="6291714" cy="460444"/>
      </dsp:txXfrm>
    </dsp:sp>
    <dsp:sp modelId="{ADCE01BA-8B50-407C-B228-B635F2B4BBED}">
      <dsp:nvSpPr>
        <dsp:cNvPr id="0" name=""/>
        <dsp:cNvSpPr/>
      </dsp:nvSpPr>
      <dsp:spPr>
        <a:xfrm>
          <a:off x="0" y="5067589"/>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F4DC3-321A-4513-A431-0EEF1A0DD4B7}">
      <dsp:nvSpPr>
        <dsp:cNvPr id="0" name=""/>
        <dsp:cNvSpPr/>
      </dsp:nvSpPr>
      <dsp:spPr>
        <a:xfrm>
          <a:off x="0" y="5067589"/>
          <a:ext cx="6291714" cy="46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dirty="0"/>
            <a:t>12. Data collection</a:t>
          </a:r>
          <a:endParaRPr lang="en-US" sz="1600" kern="1200" dirty="0"/>
        </a:p>
      </dsp:txBody>
      <dsp:txXfrm>
        <a:off x="0" y="5067589"/>
        <a:ext cx="6291714" cy="4604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5561D-161B-45A7-B001-F3ECD9942D5A}">
      <dsp:nvSpPr>
        <dsp:cNvPr id="0" name=""/>
        <dsp:cNvSpPr/>
      </dsp:nvSpPr>
      <dsp:spPr>
        <a:xfrm>
          <a:off x="5074" y="137039"/>
          <a:ext cx="1945203" cy="55096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AU" sz="1500" kern="1200"/>
            <a:t>Policies and Procedures</a:t>
          </a:r>
          <a:endParaRPr lang="en-AU" sz="1500" kern="1200" dirty="0"/>
        </a:p>
      </dsp:txBody>
      <dsp:txXfrm>
        <a:off x="5074" y="137039"/>
        <a:ext cx="1945203" cy="550965"/>
      </dsp:txXfrm>
    </dsp:sp>
    <dsp:sp modelId="{0BBB0885-AD0E-4F62-B595-BFC3A35F5CEF}">
      <dsp:nvSpPr>
        <dsp:cNvPr id="0" name=""/>
        <dsp:cNvSpPr/>
      </dsp:nvSpPr>
      <dsp:spPr>
        <a:xfrm>
          <a:off x="5074" y="688005"/>
          <a:ext cx="1945203" cy="321165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000" tIns="85344" rIns="54000" bIns="128016" numCol="1" spcCol="1270" anchor="t" anchorCtr="0">
          <a:noAutofit/>
        </a:bodyPr>
        <a:lstStyle/>
        <a:p>
          <a:pPr marL="171450" lvl="1" indent="-171450" algn="ctr" defTabSz="711200">
            <a:lnSpc>
              <a:spcPct val="90000"/>
            </a:lnSpc>
            <a:spcBef>
              <a:spcPct val="0"/>
            </a:spcBef>
            <a:spcAft>
              <a:spcPct val="15000"/>
            </a:spcAft>
            <a:buNone/>
          </a:pPr>
          <a:r>
            <a:rPr lang="en-AU" sz="1600" kern="1200" dirty="0">
              <a:effectLst>
                <a:outerShdw blurRad="38100" dist="38100" dir="2700000" algn="tl">
                  <a:srgbClr val="000000">
                    <a:alpha val="43137"/>
                  </a:srgbClr>
                </a:outerShdw>
              </a:effectLst>
            </a:rPr>
            <a:t>Network-wide policy to inform and guide practice</a:t>
          </a:r>
        </a:p>
        <a:p>
          <a:pPr marL="171450" lvl="1" indent="-171450" algn="ctr" defTabSz="711200">
            <a:lnSpc>
              <a:spcPct val="90000"/>
            </a:lnSpc>
            <a:spcBef>
              <a:spcPct val="0"/>
            </a:spcBef>
            <a:spcAft>
              <a:spcPct val="15000"/>
            </a:spcAft>
            <a:buNone/>
          </a:pPr>
          <a:endParaRPr lang="en-AU" sz="1600" kern="1200" dirty="0">
            <a:effectLst>
              <a:outerShdw blurRad="38100" dist="38100" dir="2700000" algn="tl">
                <a:srgbClr val="000000">
                  <a:alpha val="43137"/>
                </a:srgbClr>
              </a:outerShdw>
            </a:effectLst>
          </a:endParaRPr>
        </a:p>
        <a:p>
          <a:pPr marL="114300" lvl="1" indent="-114300" algn="l" defTabSz="666750">
            <a:lnSpc>
              <a:spcPct val="90000"/>
            </a:lnSpc>
            <a:spcBef>
              <a:spcPct val="0"/>
            </a:spcBef>
            <a:spcAft>
              <a:spcPct val="15000"/>
            </a:spcAft>
            <a:buChar char="•"/>
          </a:pPr>
          <a:r>
            <a:rPr lang="en-AU" sz="1500" kern="1200" dirty="0"/>
            <a:t>Policy</a:t>
          </a:r>
        </a:p>
        <a:p>
          <a:pPr marL="114300" lvl="1" indent="-114300" algn="l" defTabSz="666750">
            <a:lnSpc>
              <a:spcPct val="90000"/>
            </a:lnSpc>
            <a:spcBef>
              <a:spcPct val="0"/>
            </a:spcBef>
            <a:spcAft>
              <a:spcPct val="15000"/>
            </a:spcAft>
            <a:buChar char="•"/>
          </a:pPr>
          <a:r>
            <a:rPr lang="en-AU" sz="1500" kern="1200" dirty="0"/>
            <a:t>Procedure</a:t>
          </a:r>
        </a:p>
        <a:p>
          <a:pPr marL="114300" lvl="1" indent="-114300" algn="l" defTabSz="666750">
            <a:lnSpc>
              <a:spcPct val="90000"/>
            </a:lnSpc>
            <a:spcBef>
              <a:spcPct val="0"/>
            </a:spcBef>
            <a:spcAft>
              <a:spcPct val="15000"/>
            </a:spcAft>
            <a:buFont typeface="Wingdings" panose="05000000000000000000" pitchFamily="2" charset="2"/>
            <a:buChar char="ü"/>
          </a:pPr>
          <a:r>
            <a:rPr lang="en-AU" sz="1500" kern="1200" dirty="0"/>
            <a:t>ISS Request form</a:t>
          </a:r>
        </a:p>
        <a:p>
          <a:pPr marL="114300" lvl="1" indent="-114300" algn="l" defTabSz="666750">
            <a:lnSpc>
              <a:spcPct val="90000"/>
            </a:lnSpc>
            <a:spcBef>
              <a:spcPct val="0"/>
            </a:spcBef>
            <a:spcAft>
              <a:spcPct val="15000"/>
            </a:spcAft>
            <a:buFont typeface="Wingdings" panose="05000000000000000000" pitchFamily="2" charset="2"/>
            <a:buChar char="ü"/>
          </a:pPr>
          <a:r>
            <a:rPr lang="en-AU" sz="1500" kern="1200" dirty="0"/>
            <a:t>After-hour implementation plan</a:t>
          </a:r>
        </a:p>
        <a:p>
          <a:pPr marL="114300" lvl="1" indent="-114300" algn="l" defTabSz="666750">
            <a:lnSpc>
              <a:spcPct val="90000"/>
            </a:lnSpc>
            <a:spcBef>
              <a:spcPct val="0"/>
            </a:spcBef>
            <a:spcAft>
              <a:spcPct val="15000"/>
            </a:spcAft>
            <a:buFont typeface="Wingdings" panose="05000000000000000000" pitchFamily="2" charset="2"/>
            <a:buChar char="ü"/>
          </a:pPr>
          <a:r>
            <a:rPr lang="en-AU" sz="1500" kern="1200" dirty="0"/>
            <a:t>Sample precedent letter templates, outlining reason for sharing/ not sharing</a:t>
          </a:r>
        </a:p>
      </dsp:txBody>
      <dsp:txXfrm>
        <a:off x="5074" y="688005"/>
        <a:ext cx="1945203" cy="3211650"/>
      </dsp:txXfrm>
    </dsp:sp>
    <dsp:sp modelId="{C0FD4755-D87B-4701-B0EB-1311D569819E}">
      <dsp:nvSpPr>
        <dsp:cNvPr id="0" name=""/>
        <dsp:cNvSpPr/>
      </dsp:nvSpPr>
      <dsp:spPr>
        <a:xfrm>
          <a:off x="2222606" y="137039"/>
          <a:ext cx="1945203" cy="550965"/>
        </a:xfrm>
        <a:prstGeom prst="rect">
          <a:avLst/>
        </a:prstGeom>
        <a:solidFill>
          <a:schemeClr val="accent2">
            <a:hueOff val="-1788515"/>
            <a:satOff val="-16396"/>
            <a:lumOff val="1667"/>
            <a:alphaOff val="0"/>
          </a:schemeClr>
        </a:solidFill>
        <a:ln w="12700" cap="flat" cmpd="sng" algn="ctr">
          <a:solidFill>
            <a:schemeClr val="accent2">
              <a:hueOff val="-1788515"/>
              <a:satOff val="-16396"/>
              <a:lumOff val="1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AU" sz="1500" kern="1200"/>
            <a:t>Roles and Responsibilities</a:t>
          </a:r>
          <a:endParaRPr lang="en-AU" sz="1500" kern="1200" dirty="0"/>
        </a:p>
      </dsp:txBody>
      <dsp:txXfrm>
        <a:off x="2222606" y="137039"/>
        <a:ext cx="1945203" cy="550965"/>
      </dsp:txXfrm>
    </dsp:sp>
    <dsp:sp modelId="{2C4D9FC7-E407-430B-8D26-135EC01829C4}">
      <dsp:nvSpPr>
        <dsp:cNvPr id="0" name=""/>
        <dsp:cNvSpPr/>
      </dsp:nvSpPr>
      <dsp:spPr>
        <a:xfrm>
          <a:off x="2222606" y="688005"/>
          <a:ext cx="1945203" cy="3211650"/>
        </a:xfrm>
        <a:prstGeom prst="rect">
          <a:avLst/>
        </a:prstGeom>
        <a:solidFill>
          <a:schemeClr val="accent2">
            <a:tint val="40000"/>
            <a:alpha val="90000"/>
            <a:hueOff val="-1938145"/>
            <a:satOff val="-6275"/>
            <a:lumOff val="-115"/>
            <a:alphaOff val="0"/>
          </a:schemeClr>
        </a:solidFill>
        <a:ln w="12700" cap="flat" cmpd="sng" algn="ctr">
          <a:solidFill>
            <a:schemeClr val="accent2">
              <a:tint val="40000"/>
              <a:alpha val="90000"/>
              <a:hueOff val="-1938145"/>
              <a:satOff val="-6275"/>
              <a:lumOff val="-1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000" tIns="85344" rIns="54000" bIns="128016" numCol="1" spcCol="1270" anchor="t" anchorCtr="0">
          <a:noAutofit/>
        </a:bodyPr>
        <a:lstStyle/>
        <a:p>
          <a:pPr marL="171450" lvl="1" indent="-171450" algn="ctr" defTabSz="711200">
            <a:lnSpc>
              <a:spcPct val="90000"/>
            </a:lnSpc>
            <a:spcBef>
              <a:spcPct val="0"/>
            </a:spcBef>
            <a:spcAft>
              <a:spcPct val="15000"/>
            </a:spcAft>
            <a:buNone/>
          </a:pPr>
          <a:r>
            <a:rPr lang="en-AU" sz="1600" kern="1200" dirty="0">
              <a:effectLst>
                <a:outerShdw blurRad="38100" dist="38100" dir="2700000" algn="tl">
                  <a:srgbClr val="000000">
                    <a:alpha val="43137"/>
                  </a:srgbClr>
                </a:outerShdw>
              </a:effectLst>
              <a:latin typeface="Calibri" panose="020F0502020204030204"/>
              <a:ea typeface="+mn-ea"/>
              <a:cs typeface="+mn-cs"/>
            </a:rPr>
            <a:t>Clear allocation of delegated staff with internal decision-making authority to share relevant information under the Schemes</a:t>
          </a:r>
        </a:p>
        <a:p>
          <a:pPr marL="171450" lvl="1" indent="-171450" algn="ctr" defTabSz="711200">
            <a:lnSpc>
              <a:spcPct val="90000"/>
            </a:lnSpc>
            <a:spcBef>
              <a:spcPct val="0"/>
            </a:spcBef>
            <a:spcAft>
              <a:spcPct val="15000"/>
            </a:spcAft>
            <a:buNone/>
          </a:pPr>
          <a:endParaRPr lang="en-AU" sz="1600" kern="1200" dirty="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6675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List of delegates from key departments</a:t>
          </a:r>
          <a:endParaRPr lang="en-AU" sz="1500" kern="1200" dirty="0">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6675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Mapping doc/plan</a:t>
          </a:r>
        </a:p>
        <a:p>
          <a:pPr marL="114300" lvl="1" indent="-114300" algn="l" defTabSz="66675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Updated PDs</a:t>
          </a:r>
        </a:p>
      </dsp:txBody>
      <dsp:txXfrm>
        <a:off x="2222606" y="688005"/>
        <a:ext cx="1945203" cy="3211650"/>
      </dsp:txXfrm>
    </dsp:sp>
    <dsp:sp modelId="{3F7BA226-BCD9-4087-A1B8-B3A57389F1CD}">
      <dsp:nvSpPr>
        <dsp:cNvPr id="0" name=""/>
        <dsp:cNvSpPr/>
      </dsp:nvSpPr>
      <dsp:spPr>
        <a:xfrm>
          <a:off x="4440138" y="137039"/>
          <a:ext cx="1945203" cy="550965"/>
        </a:xfrm>
        <a:prstGeom prst="rect">
          <a:avLst/>
        </a:prstGeom>
        <a:solidFill>
          <a:schemeClr val="accent2">
            <a:hueOff val="-3577031"/>
            <a:satOff val="-32792"/>
            <a:lumOff val="3333"/>
            <a:alphaOff val="0"/>
          </a:schemeClr>
        </a:solidFill>
        <a:ln w="12700" cap="flat" cmpd="sng" algn="ctr">
          <a:solidFill>
            <a:schemeClr val="accent2">
              <a:hueOff val="-3577031"/>
              <a:satOff val="-32792"/>
              <a:lumOff val="33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AU" sz="1500" kern="1200"/>
            <a:t>Systems and Technology</a:t>
          </a:r>
          <a:endParaRPr lang="en-AU" sz="1500" kern="1200" dirty="0"/>
        </a:p>
      </dsp:txBody>
      <dsp:txXfrm>
        <a:off x="4440138" y="137039"/>
        <a:ext cx="1945203" cy="550965"/>
      </dsp:txXfrm>
    </dsp:sp>
    <dsp:sp modelId="{26DA5DD3-4A11-4158-A62F-697C88A2620B}">
      <dsp:nvSpPr>
        <dsp:cNvPr id="0" name=""/>
        <dsp:cNvSpPr/>
      </dsp:nvSpPr>
      <dsp:spPr>
        <a:xfrm>
          <a:off x="4440138" y="688005"/>
          <a:ext cx="1945203" cy="3211650"/>
        </a:xfrm>
        <a:prstGeom prst="rect">
          <a:avLst/>
        </a:prstGeom>
        <a:solidFill>
          <a:schemeClr val="accent2">
            <a:tint val="40000"/>
            <a:alpha val="90000"/>
            <a:hueOff val="-3876290"/>
            <a:satOff val="-12550"/>
            <a:lumOff val="-230"/>
            <a:alphaOff val="0"/>
          </a:schemeClr>
        </a:solidFill>
        <a:ln w="12700" cap="flat" cmpd="sng" algn="ctr">
          <a:solidFill>
            <a:schemeClr val="accent2">
              <a:tint val="40000"/>
              <a:alpha val="90000"/>
              <a:hueOff val="-3876290"/>
              <a:satOff val="-12550"/>
              <a:lumOff val="-2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000" tIns="85344" rIns="54000" bIns="128016" numCol="1" spcCol="1270" anchor="t" anchorCtr="0">
          <a:noAutofit/>
        </a:bodyPr>
        <a:lstStyle/>
        <a:p>
          <a:pPr marL="171450" lvl="1" indent="0" algn="ctr" defTabSz="711200">
            <a:lnSpc>
              <a:spcPct val="90000"/>
            </a:lnSpc>
            <a:spcBef>
              <a:spcPct val="0"/>
            </a:spcBef>
            <a:spcAft>
              <a:spcPct val="15000"/>
            </a:spcAft>
            <a:buNone/>
          </a:pPr>
          <a:r>
            <a:rPr lang="en-AU" sz="1600" kern="1200" dirty="0">
              <a:effectLst>
                <a:outerShdw blurRad="38100" dist="38100" dir="2700000" algn="tl">
                  <a:srgbClr val="000000">
                    <a:alpha val="43137"/>
                  </a:srgbClr>
                </a:outerShdw>
              </a:effectLst>
              <a:latin typeface="Calibri" panose="020F0502020204030204"/>
              <a:ea typeface="+mn-ea"/>
              <a:cs typeface="+mn-cs"/>
            </a:rPr>
            <a:t>Centralised secure electronic system to ensure privacy and security compliance</a:t>
          </a:r>
        </a:p>
        <a:p>
          <a:pPr marL="171450" lvl="1" indent="0" algn="ctr" defTabSz="711200">
            <a:lnSpc>
              <a:spcPct val="90000"/>
            </a:lnSpc>
            <a:spcBef>
              <a:spcPct val="0"/>
            </a:spcBef>
            <a:spcAft>
              <a:spcPct val="15000"/>
            </a:spcAft>
            <a:buNone/>
          </a:pPr>
          <a:endParaRPr lang="en-AU" sz="1600" kern="1200" dirty="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Information Sharing Email address</a:t>
          </a:r>
        </a:p>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IT Data / Physical records security plan</a:t>
          </a:r>
        </a:p>
        <a:p>
          <a:pPr marL="171450" lvl="1" indent="0" algn="ctr" defTabSz="711200">
            <a:lnSpc>
              <a:spcPct val="90000"/>
            </a:lnSpc>
            <a:spcBef>
              <a:spcPct val="0"/>
            </a:spcBef>
            <a:spcAft>
              <a:spcPct val="15000"/>
            </a:spcAft>
            <a:buNone/>
          </a:pPr>
          <a:endParaRPr lang="en-AU" sz="1600" kern="1200" dirty="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a:ea typeface="+mn-ea"/>
            <a:cs typeface="+mn-cs"/>
          </a:endParaRPr>
        </a:p>
      </dsp:txBody>
      <dsp:txXfrm>
        <a:off x="4440138" y="688005"/>
        <a:ext cx="1945203" cy="3211650"/>
      </dsp:txXfrm>
    </dsp:sp>
    <dsp:sp modelId="{E2CA97C0-E9B1-4A44-B713-B58A80F9BABB}">
      <dsp:nvSpPr>
        <dsp:cNvPr id="0" name=""/>
        <dsp:cNvSpPr/>
      </dsp:nvSpPr>
      <dsp:spPr>
        <a:xfrm>
          <a:off x="6657670" y="137039"/>
          <a:ext cx="1945203" cy="550965"/>
        </a:xfrm>
        <a:prstGeom prst="rect">
          <a:avLst/>
        </a:prstGeom>
        <a:solidFill>
          <a:schemeClr val="accent2">
            <a:hueOff val="-5365546"/>
            <a:satOff val="-49188"/>
            <a:lumOff val="5000"/>
            <a:alphaOff val="0"/>
          </a:schemeClr>
        </a:solidFill>
        <a:ln w="12700" cap="flat" cmpd="sng" algn="ctr">
          <a:solidFill>
            <a:schemeClr val="accent2">
              <a:hueOff val="-5365546"/>
              <a:satOff val="-49188"/>
              <a:lumOff val="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AU" sz="1500" kern="1200"/>
            <a:t>Change Management / Communications</a:t>
          </a:r>
          <a:endParaRPr lang="en-AU" sz="1500" kern="1200" dirty="0"/>
        </a:p>
      </dsp:txBody>
      <dsp:txXfrm>
        <a:off x="6657670" y="137039"/>
        <a:ext cx="1945203" cy="550965"/>
      </dsp:txXfrm>
    </dsp:sp>
    <dsp:sp modelId="{05920A73-08A1-4494-8D6B-D5C711D5F58B}">
      <dsp:nvSpPr>
        <dsp:cNvPr id="0" name=""/>
        <dsp:cNvSpPr/>
      </dsp:nvSpPr>
      <dsp:spPr>
        <a:xfrm>
          <a:off x="6657670" y="688005"/>
          <a:ext cx="1945203" cy="3211650"/>
        </a:xfrm>
        <a:prstGeom prst="rect">
          <a:avLst/>
        </a:prstGeom>
        <a:solidFill>
          <a:schemeClr val="accent2">
            <a:tint val="40000"/>
            <a:alpha val="90000"/>
            <a:hueOff val="-5814435"/>
            <a:satOff val="-18825"/>
            <a:lumOff val="-344"/>
            <a:alphaOff val="0"/>
          </a:schemeClr>
        </a:solidFill>
        <a:ln w="12700" cap="flat" cmpd="sng" algn="ctr">
          <a:solidFill>
            <a:schemeClr val="accent2">
              <a:tint val="40000"/>
              <a:alpha val="90000"/>
              <a:hueOff val="-5814435"/>
              <a:satOff val="-18825"/>
              <a:lumOff val="-3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85344" rIns="108000" bIns="128016" numCol="1" spcCol="1270" anchor="t" anchorCtr="0">
          <a:noAutofit/>
        </a:bodyPr>
        <a:lstStyle/>
        <a:p>
          <a:pPr marL="171450" lvl="1" indent="0" algn="ctr" defTabSz="711200">
            <a:lnSpc>
              <a:spcPct val="90000"/>
            </a:lnSpc>
            <a:spcBef>
              <a:spcPct val="0"/>
            </a:spcBef>
            <a:spcAft>
              <a:spcPct val="15000"/>
            </a:spcAft>
            <a:buNone/>
          </a:pPr>
          <a:r>
            <a:rPr lang="en-AU" sz="1600" kern="1200" dirty="0">
              <a:effectLst>
                <a:outerShdw blurRad="38100" dist="38100" dir="2700000" algn="tl">
                  <a:srgbClr val="000000">
                    <a:alpha val="43137"/>
                  </a:srgbClr>
                </a:outerShdw>
              </a:effectLst>
              <a:latin typeface="Calibri" panose="020F0502020204030204"/>
              <a:ea typeface="+mn-ea"/>
              <a:cs typeface="+mn-cs"/>
            </a:rPr>
            <a:t>All staff working within prescribed ISE program areas are to be knowledgeable and confident regarding the legislation and changes to practice.</a:t>
          </a:r>
        </a:p>
        <a:p>
          <a:pPr marL="171450" lvl="1" indent="0" algn="ctr" defTabSz="711200">
            <a:lnSpc>
              <a:spcPct val="90000"/>
            </a:lnSpc>
            <a:spcBef>
              <a:spcPct val="0"/>
            </a:spcBef>
            <a:spcAft>
              <a:spcPct val="15000"/>
            </a:spcAft>
            <a:buNone/>
          </a:pPr>
          <a:endParaRPr lang="en-AU" sz="1600" kern="1200" dirty="0">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Communication plan</a:t>
          </a:r>
        </a:p>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Governance structure</a:t>
          </a:r>
        </a:p>
      </dsp:txBody>
      <dsp:txXfrm>
        <a:off x="6657670" y="688005"/>
        <a:ext cx="1945203" cy="3211650"/>
      </dsp:txXfrm>
    </dsp:sp>
    <dsp:sp modelId="{B33D2772-CE92-4460-85BD-4ECB978238F5}">
      <dsp:nvSpPr>
        <dsp:cNvPr id="0" name=""/>
        <dsp:cNvSpPr/>
      </dsp:nvSpPr>
      <dsp:spPr>
        <a:xfrm>
          <a:off x="8875202" y="137039"/>
          <a:ext cx="1945203" cy="550965"/>
        </a:xfrm>
        <a:prstGeom prst="rect">
          <a:avLst/>
        </a:prstGeom>
        <a:solidFill>
          <a:schemeClr val="accent2">
            <a:hueOff val="-7154062"/>
            <a:satOff val="-65584"/>
            <a:lumOff val="6667"/>
            <a:alphaOff val="0"/>
          </a:schemeClr>
        </a:solidFill>
        <a:ln w="12700" cap="flat" cmpd="sng" algn="ctr">
          <a:solidFill>
            <a:schemeClr val="accent2">
              <a:hueOff val="-7154062"/>
              <a:satOff val="-65584"/>
              <a:lumOff val="6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AU" sz="1500" kern="1200"/>
            <a:t>Staff Capability Building</a:t>
          </a:r>
          <a:endParaRPr lang="en-AU" sz="1500" kern="1200" dirty="0"/>
        </a:p>
      </dsp:txBody>
      <dsp:txXfrm>
        <a:off x="8875202" y="137039"/>
        <a:ext cx="1945203" cy="550965"/>
      </dsp:txXfrm>
    </dsp:sp>
    <dsp:sp modelId="{3F278621-8C33-47C7-8ABA-3CE3C167B7FC}">
      <dsp:nvSpPr>
        <dsp:cNvPr id="0" name=""/>
        <dsp:cNvSpPr/>
      </dsp:nvSpPr>
      <dsp:spPr>
        <a:xfrm>
          <a:off x="8875202" y="688005"/>
          <a:ext cx="1945203" cy="3211650"/>
        </a:xfrm>
        <a:prstGeom prst="rect">
          <a:avLst/>
        </a:prstGeom>
        <a:solidFill>
          <a:schemeClr val="accent2">
            <a:tint val="40000"/>
            <a:alpha val="90000"/>
            <a:hueOff val="-7752580"/>
            <a:satOff val="-25100"/>
            <a:lumOff val="-459"/>
            <a:alphaOff val="0"/>
          </a:schemeClr>
        </a:solidFill>
        <a:ln w="12700" cap="flat" cmpd="sng" algn="ctr">
          <a:solidFill>
            <a:schemeClr val="accent2">
              <a:tint val="40000"/>
              <a:alpha val="90000"/>
              <a:hueOff val="-7752580"/>
              <a:satOff val="-25100"/>
              <a:lumOff val="-4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85344" rIns="108000" bIns="128016" numCol="1" spcCol="1270" anchor="t" anchorCtr="0">
          <a:noAutofit/>
        </a:bodyPr>
        <a:lstStyle/>
        <a:p>
          <a:pPr marL="171450" lvl="1" indent="0" algn="ctr" defTabSz="711200">
            <a:lnSpc>
              <a:spcPct val="90000"/>
            </a:lnSpc>
            <a:spcBef>
              <a:spcPct val="0"/>
            </a:spcBef>
            <a:spcAft>
              <a:spcPct val="15000"/>
            </a:spcAft>
            <a:buNone/>
          </a:pPr>
          <a:r>
            <a:rPr lang="en-AU" sz="1600" kern="1200" dirty="0">
              <a:effectLst>
                <a:outerShdw blurRad="38100" dist="38100" dir="2700000" algn="tl">
                  <a:srgbClr val="000000">
                    <a:alpha val="43137"/>
                  </a:srgbClr>
                </a:outerShdw>
              </a:effectLst>
              <a:latin typeface="Calibri" panose="020F0502020204030204"/>
              <a:ea typeface="+mn-ea"/>
              <a:cs typeface="+mn-cs"/>
            </a:rPr>
            <a:t>All impacted workforces are to be trained to the level relevant to their role.</a:t>
          </a:r>
        </a:p>
        <a:p>
          <a:pPr marL="171450" lvl="1" indent="0" algn="ctr" defTabSz="711200">
            <a:lnSpc>
              <a:spcPct val="90000"/>
            </a:lnSpc>
            <a:spcBef>
              <a:spcPct val="0"/>
            </a:spcBef>
            <a:spcAft>
              <a:spcPct val="15000"/>
            </a:spcAft>
            <a:buNone/>
          </a:pPr>
          <a:endParaRPr lang="en-AU" sz="1600" kern="1200" dirty="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Induction and training Plan for All Staff</a:t>
          </a:r>
        </a:p>
        <a:p>
          <a:pPr marL="114300" lvl="1" indent="-114300" algn="l" defTabSz="622300">
            <a:lnSpc>
              <a:spcPct val="90000"/>
            </a:lnSpc>
            <a:spcBef>
              <a:spcPct val="0"/>
            </a:spcBef>
            <a:spcAft>
              <a:spcPct val="15000"/>
            </a:spcAft>
            <a:buFont typeface="Arial" panose="020B0604020202020204" pitchFamily="34" charset="0"/>
            <a:buChar char="•"/>
          </a:pPr>
          <a:r>
            <a:rPr lang="en-AU" sz="1500" kern="1200" dirty="0">
              <a:latin typeface="Calibri" panose="020F0502020204030204"/>
              <a:ea typeface="+mn-ea"/>
              <a:cs typeface="+mn-cs"/>
            </a:rPr>
            <a:t>Tailored training as required</a:t>
          </a:r>
        </a:p>
      </dsp:txBody>
      <dsp:txXfrm>
        <a:off x="8875202" y="688005"/>
        <a:ext cx="1945203" cy="32116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375F5-7D0F-428E-BC08-66A6EF713544}">
      <dsp:nvSpPr>
        <dsp:cNvPr id="0" name=""/>
        <dsp:cNvSpPr/>
      </dsp:nvSpPr>
      <dsp:spPr>
        <a:xfrm>
          <a:off x="478800" y="1095669"/>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60408B-4194-489B-8B2B-EDE927CCFFD5}">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EE3099-A4D4-496C-BF0C-826C31037465}">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AU" sz="2200" kern="1200"/>
            <a:t>ISS Request Form </a:t>
          </a:r>
          <a:endParaRPr lang="en-US" sz="2200" kern="1200"/>
        </a:p>
      </dsp:txBody>
      <dsp:txXfrm>
        <a:off x="127800" y="2535669"/>
        <a:ext cx="1800000" cy="720000"/>
      </dsp:txXfrm>
    </dsp:sp>
    <dsp:sp modelId="{5194EAE3-1ED8-4311-BBE8-0FC41530ED8C}">
      <dsp:nvSpPr>
        <dsp:cNvPr id="0" name=""/>
        <dsp:cNvSpPr/>
      </dsp:nvSpPr>
      <dsp:spPr>
        <a:xfrm>
          <a:off x="2593800" y="1095669"/>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5553D-273C-4DD6-AB82-D2C994CCAA40}">
      <dsp:nvSpPr>
        <dsp:cNvPr id="0" name=""/>
        <dsp:cNvSpPr/>
      </dsp:nvSpPr>
      <dsp: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2846E5-C815-4651-802A-FDB1422B725D}">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AU" sz="2200" kern="1200"/>
            <a:t>ISS Policy and Procedure</a:t>
          </a:r>
          <a:endParaRPr lang="en-US" sz="2200" kern="1200"/>
        </a:p>
      </dsp:txBody>
      <dsp:txXfrm>
        <a:off x="2242800" y="2535669"/>
        <a:ext cx="1800000" cy="720000"/>
      </dsp:txXfrm>
    </dsp:sp>
    <dsp:sp modelId="{6674871D-6F5B-4A91-80AD-452B914ADAEB}">
      <dsp:nvSpPr>
        <dsp:cNvPr id="0" name=""/>
        <dsp:cNvSpPr/>
      </dsp:nvSpPr>
      <dsp:spPr>
        <a:xfrm>
          <a:off x="4708800" y="1095669"/>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CD2330-D542-4F20-B273-D9E01A31C839}">
      <dsp:nvSpPr>
        <dsp:cNvPr id="0" name=""/>
        <dsp:cNvSpPr/>
      </dsp:nvSpPr>
      <dsp:spPr>
        <a:xfrm>
          <a:off x="4942800"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1AFFBB-CBA6-4BDB-9AC2-8291D48896E7}">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AU" sz="2200" kern="1200" dirty="0"/>
            <a:t>Example PDs</a:t>
          </a:r>
          <a:endParaRPr lang="en-US" sz="2200" kern="1200" dirty="0"/>
        </a:p>
      </dsp:txBody>
      <dsp:txXfrm>
        <a:off x="4357800" y="2535669"/>
        <a:ext cx="1800000" cy="720000"/>
      </dsp:txXfrm>
    </dsp:sp>
    <dsp:sp modelId="{1B201F26-275E-4338-92D0-71FD7BDBC719}">
      <dsp:nvSpPr>
        <dsp:cNvPr id="0" name=""/>
        <dsp:cNvSpPr/>
      </dsp:nvSpPr>
      <dsp:spPr>
        <a:xfrm>
          <a:off x="6823800" y="1095669"/>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AE8095-547F-47E3-B2E1-186CCA4E9ECF}">
      <dsp:nvSpPr>
        <dsp:cNvPr id="0" name=""/>
        <dsp:cNvSpPr/>
      </dsp:nvSpPr>
      <dsp: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AB6268-76AA-4D09-9DDD-42F628B24704}">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AU" sz="2200" kern="1200"/>
            <a:t>Training Resources</a:t>
          </a:r>
        </a:p>
      </dsp:txBody>
      <dsp:txXfrm>
        <a:off x="6472800" y="2535669"/>
        <a:ext cx="1800000" cy="720000"/>
      </dsp:txXfrm>
    </dsp:sp>
    <dsp:sp modelId="{7ABCAC36-6B9C-4117-8230-B48BDC08D48F}">
      <dsp:nvSpPr>
        <dsp:cNvPr id="0" name=""/>
        <dsp:cNvSpPr/>
      </dsp:nvSpPr>
      <dsp:spPr>
        <a:xfrm>
          <a:off x="8938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596FD2-19CD-40CD-B78B-2BCC346FF0AF}">
      <dsp:nvSpPr>
        <dsp:cNvPr id="0" name=""/>
        <dsp:cNvSpPr/>
      </dsp:nvSpPr>
      <dsp: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CD5E79-015C-47F6-872F-809B0C03C266}">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AU" sz="2200" kern="1200"/>
            <a:t>Decision making trees</a:t>
          </a:r>
        </a:p>
      </dsp:txBody>
      <dsp:txXfrm>
        <a:off x="8587800" y="2535669"/>
        <a:ext cx="18000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07D1F-B515-4F98-9D15-04D8B068139F}">
      <dsp:nvSpPr>
        <dsp:cNvPr id="0" name=""/>
        <dsp:cNvSpPr/>
      </dsp:nvSpPr>
      <dsp:spPr>
        <a:xfrm>
          <a:off x="3080" y="587032"/>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ISS Lead</a:t>
          </a:r>
          <a:endParaRPr lang="en-US" sz="2300" kern="1200"/>
        </a:p>
      </dsp:txBody>
      <dsp:txXfrm>
        <a:off x="3080" y="587032"/>
        <a:ext cx="2444055" cy="1466433"/>
      </dsp:txXfrm>
    </dsp:sp>
    <dsp:sp modelId="{6247F2F0-C1FD-4DE0-B5C1-215B61E2519E}">
      <dsp:nvSpPr>
        <dsp:cNvPr id="0" name=""/>
        <dsp:cNvSpPr/>
      </dsp:nvSpPr>
      <dsp:spPr>
        <a:xfrm>
          <a:off x="2691541" y="587032"/>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Legal</a:t>
          </a:r>
          <a:endParaRPr lang="en-US" sz="2300" kern="1200"/>
        </a:p>
      </dsp:txBody>
      <dsp:txXfrm>
        <a:off x="2691541" y="587032"/>
        <a:ext cx="2444055" cy="1466433"/>
      </dsp:txXfrm>
    </dsp:sp>
    <dsp:sp modelId="{341FE3AE-4487-4E71-A781-C76B4066BA61}">
      <dsp:nvSpPr>
        <dsp:cNvPr id="0" name=""/>
        <dsp:cNvSpPr/>
      </dsp:nvSpPr>
      <dsp:spPr>
        <a:xfrm>
          <a:off x="5380002" y="587032"/>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SHRFV /  Specialist Family Violence Advisor / Staff with FV portfolio </a:t>
          </a:r>
          <a:endParaRPr lang="en-US" sz="2300" kern="1200" dirty="0"/>
        </a:p>
      </dsp:txBody>
      <dsp:txXfrm>
        <a:off x="5380002" y="587032"/>
        <a:ext cx="2444055" cy="1466433"/>
      </dsp:txXfrm>
    </dsp:sp>
    <dsp:sp modelId="{CF2D0DF4-A213-4250-8093-CE6752CF75A0}">
      <dsp:nvSpPr>
        <dsp:cNvPr id="0" name=""/>
        <dsp:cNvSpPr/>
      </dsp:nvSpPr>
      <dsp:spPr>
        <a:xfrm>
          <a:off x="8068463" y="587032"/>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Social Work</a:t>
          </a:r>
          <a:endParaRPr lang="en-US" sz="2300" kern="1200"/>
        </a:p>
      </dsp:txBody>
      <dsp:txXfrm>
        <a:off x="8068463" y="587032"/>
        <a:ext cx="2444055" cy="1466433"/>
      </dsp:txXfrm>
    </dsp:sp>
    <dsp:sp modelId="{B68B2459-1876-480B-A2F8-53933CB9A507}">
      <dsp:nvSpPr>
        <dsp:cNvPr id="0" name=""/>
        <dsp:cNvSpPr/>
      </dsp:nvSpPr>
      <dsp:spPr>
        <a:xfrm>
          <a:off x="1347311" y="2297871"/>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Health Information Management </a:t>
          </a:r>
          <a:endParaRPr lang="en-US" sz="2300" kern="1200"/>
        </a:p>
      </dsp:txBody>
      <dsp:txXfrm>
        <a:off x="1347311" y="2297871"/>
        <a:ext cx="2444055" cy="1466433"/>
      </dsp:txXfrm>
    </dsp:sp>
    <dsp:sp modelId="{7218F83B-A14D-44C9-AA40-E458E59BB81B}">
      <dsp:nvSpPr>
        <dsp:cNvPr id="0" name=""/>
        <dsp:cNvSpPr/>
      </dsp:nvSpPr>
      <dsp:spPr>
        <a:xfrm>
          <a:off x="4035772" y="2297871"/>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Freedom of Information Team</a:t>
          </a:r>
          <a:endParaRPr lang="en-US" sz="2300" kern="1200" dirty="0"/>
        </a:p>
      </dsp:txBody>
      <dsp:txXfrm>
        <a:off x="4035772" y="2297871"/>
        <a:ext cx="2444055" cy="1466433"/>
      </dsp:txXfrm>
    </dsp:sp>
    <dsp:sp modelId="{2E543612-73C9-4EFC-AC80-ABBFD8819246}">
      <dsp:nvSpPr>
        <dsp:cNvPr id="0" name=""/>
        <dsp:cNvSpPr/>
      </dsp:nvSpPr>
      <dsp:spPr>
        <a:xfrm>
          <a:off x="6724233" y="2297871"/>
          <a:ext cx="2444055" cy="14664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Information Technology Department</a:t>
          </a:r>
          <a:endParaRPr lang="en-US" sz="2300" kern="1200" dirty="0"/>
        </a:p>
      </dsp:txBody>
      <dsp:txXfrm>
        <a:off x="6724233" y="2297871"/>
        <a:ext cx="2444055" cy="14664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5C543-59E3-42E2-B747-B2786721AF64}">
      <dsp:nvSpPr>
        <dsp:cNvPr id="0" name=""/>
        <dsp:cNvSpPr/>
      </dsp:nvSpPr>
      <dsp:spPr>
        <a:xfrm>
          <a:off x="1502965" y="0"/>
          <a:ext cx="2175669" cy="2175669"/>
        </a:xfrm>
        <a:prstGeom prst="triangl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About the request</a:t>
          </a:r>
        </a:p>
      </dsp:txBody>
      <dsp:txXfrm>
        <a:off x="2046882" y="1087835"/>
        <a:ext cx="1087835" cy="1087834"/>
      </dsp:txXfrm>
    </dsp:sp>
    <dsp:sp modelId="{16126A8A-A080-45EF-B116-8F1EFCEDD722}">
      <dsp:nvSpPr>
        <dsp:cNvPr id="0" name=""/>
        <dsp:cNvSpPr/>
      </dsp:nvSpPr>
      <dsp:spPr>
        <a:xfrm>
          <a:off x="415130" y="2175669"/>
          <a:ext cx="2175669" cy="2175669"/>
        </a:xfrm>
        <a:prstGeom prst="triangle">
          <a:avLst/>
        </a:prstGeom>
        <a:solidFill>
          <a:schemeClr val="accent1">
            <a:shade val="50000"/>
            <a:hueOff val="419066"/>
            <a:satOff val="-15448"/>
            <a:lumOff val="246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About the info shared</a:t>
          </a:r>
        </a:p>
      </dsp:txBody>
      <dsp:txXfrm>
        <a:off x="959047" y="3263504"/>
        <a:ext cx="1087835" cy="1087834"/>
      </dsp:txXfrm>
    </dsp:sp>
    <dsp:sp modelId="{E965873E-F087-46AA-988C-EB5C1AD28CE5}">
      <dsp:nvSpPr>
        <dsp:cNvPr id="0" name=""/>
        <dsp:cNvSpPr/>
      </dsp:nvSpPr>
      <dsp:spPr>
        <a:xfrm rot="10800000">
          <a:off x="1502965" y="2175669"/>
          <a:ext cx="2175669" cy="2175669"/>
        </a:xfrm>
        <a:prstGeom prst="triangle">
          <a:avLst/>
        </a:prstGeom>
        <a:solidFill>
          <a:schemeClr val="accent1">
            <a:shade val="50000"/>
            <a:hueOff val="838132"/>
            <a:satOff val="-30896"/>
            <a:lumOff val="49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Consent / wishes and views</a:t>
          </a:r>
        </a:p>
      </dsp:txBody>
      <dsp:txXfrm rot="10800000">
        <a:off x="2046882" y="2175669"/>
        <a:ext cx="1087835" cy="1087834"/>
      </dsp:txXfrm>
    </dsp:sp>
    <dsp:sp modelId="{A98E6F43-6556-4CA4-9835-31B4A3EFA978}">
      <dsp:nvSpPr>
        <dsp:cNvPr id="0" name=""/>
        <dsp:cNvSpPr/>
      </dsp:nvSpPr>
      <dsp:spPr>
        <a:xfrm>
          <a:off x="2590800" y="2175669"/>
          <a:ext cx="2175669" cy="2175669"/>
        </a:xfrm>
        <a:prstGeom prst="triangle">
          <a:avLst/>
        </a:prstGeom>
        <a:solidFill>
          <a:schemeClr val="accent1">
            <a:shade val="50000"/>
            <a:hueOff val="419066"/>
            <a:satOff val="-15448"/>
            <a:lumOff val="246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Any family violence risk assessment</a:t>
          </a:r>
        </a:p>
      </dsp:txBody>
      <dsp:txXfrm>
        <a:off x="3134717" y="3263504"/>
        <a:ext cx="1087835" cy="10878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B2A1E-49C9-4576-9323-D65E13EA4FC2}">
      <dsp:nvSpPr>
        <dsp:cNvPr id="0" name=""/>
        <dsp:cNvSpPr/>
      </dsp:nvSpPr>
      <dsp:spPr>
        <a:xfrm>
          <a:off x="308796" y="2331"/>
          <a:ext cx="2173337" cy="13040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Improved Outcomes</a:t>
          </a:r>
        </a:p>
      </dsp:txBody>
      <dsp:txXfrm>
        <a:off x="308796" y="2331"/>
        <a:ext cx="2173337" cy="1304002"/>
      </dsp:txXfrm>
    </dsp:sp>
    <dsp:sp modelId="{7BD15AA5-0589-41C8-8C38-CB2E8A8AD356}">
      <dsp:nvSpPr>
        <dsp:cNvPr id="0" name=""/>
        <dsp:cNvSpPr/>
      </dsp:nvSpPr>
      <dsp:spPr>
        <a:xfrm>
          <a:off x="2699466" y="2331"/>
          <a:ext cx="2173337" cy="1304002"/>
        </a:xfrm>
        <a:prstGeom prst="rect">
          <a:avLst/>
        </a:prstGeom>
        <a:solidFill>
          <a:schemeClr val="accent2">
            <a:hueOff val="-1430812"/>
            <a:satOff val="-13117"/>
            <a:lumOff val="1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Positive culture</a:t>
          </a:r>
        </a:p>
      </dsp:txBody>
      <dsp:txXfrm>
        <a:off x="2699466" y="2331"/>
        <a:ext cx="2173337" cy="1304002"/>
      </dsp:txXfrm>
    </dsp:sp>
    <dsp:sp modelId="{6FB52E3F-330D-4D97-8669-18614C823D68}">
      <dsp:nvSpPr>
        <dsp:cNvPr id="0" name=""/>
        <dsp:cNvSpPr/>
      </dsp:nvSpPr>
      <dsp:spPr>
        <a:xfrm>
          <a:off x="308796" y="1523667"/>
          <a:ext cx="2173337" cy="1304002"/>
        </a:xfrm>
        <a:prstGeom prst="rect">
          <a:avLst/>
        </a:prstGeom>
        <a:solidFill>
          <a:schemeClr val="accent2">
            <a:hueOff val="-2861625"/>
            <a:satOff val="-26234"/>
            <a:lumOff val="2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Shared values and beliefs</a:t>
          </a:r>
        </a:p>
      </dsp:txBody>
      <dsp:txXfrm>
        <a:off x="308796" y="1523667"/>
        <a:ext cx="2173337" cy="1304002"/>
      </dsp:txXfrm>
    </dsp:sp>
    <dsp:sp modelId="{CE49893D-A059-47A6-A15C-C74E22B3B78C}">
      <dsp:nvSpPr>
        <dsp:cNvPr id="0" name=""/>
        <dsp:cNvSpPr/>
      </dsp:nvSpPr>
      <dsp:spPr>
        <a:xfrm>
          <a:off x="2699466" y="1523667"/>
          <a:ext cx="2173337" cy="1304002"/>
        </a:xfrm>
        <a:prstGeom prst="rect">
          <a:avLst/>
        </a:prstGeom>
        <a:solidFill>
          <a:schemeClr val="accent2">
            <a:hueOff val="-4292437"/>
            <a:satOff val="-39350"/>
            <a:lumOff val="4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Secondary consultation and seeking advice</a:t>
          </a:r>
        </a:p>
      </dsp:txBody>
      <dsp:txXfrm>
        <a:off x="2699466" y="1523667"/>
        <a:ext cx="2173337" cy="1304002"/>
      </dsp:txXfrm>
    </dsp:sp>
    <dsp:sp modelId="{C1743D05-FCCC-4C1A-B19B-F90AB4AC7D47}">
      <dsp:nvSpPr>
        <dsp:cNvPr id="0" name=""/>
        <dsp:cNvSpPr/>
      </dsp:nvSpPr>
      <dsp:spPr>
        <a:xfrm>
          <a:off x="308796" y="3045003"/>
          <a:ext cx="2173337" cy="1304002"/>
        </a:xfrm>
        <a:prstGeom prst="rect">
          <a:avLst/>
        </a:prstGeom>
        <a:solidFill>
          <a:schemeClr val="accent2">
            <a:hueOff val="-5723249"/>
            <a:satOff val="-52467"/>
            <a:lumOff val="5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Collaborative practice</a:t>
          </a:r>
        </a:p>
      </dsp:txBody>
      <dsp:txXfrm>
        <a:off x="308796" y="3045003"/>
        <a:ext cx="2173337" cy="1304002"/>
      </dsp:txXfrm>
    </dsp:sp>
    <dsp:sp modelId="{2E731722-950C-4570-870E-3BF3024A2D5C}">
      <dsp:nvSpPr>
        <dsp:cNvPr id="0" name=""/>
        <dsp:cNvSpPr/>
      </dsp:nvSpPr>
      <dsp:spPr>
        <a:xfrm>
          <a:off x="2699466" y="3045003"/>
          <a:ext cx="2173337" cy="1304002"/>
        </a:xfrm>
        <a:prstGeom prst="rect">
          <a:avLst/>
        </a:prstGeom>
        <a:solidFill>
          <a:schemeClr val="accent2">
            <a:hueOff val="-7154062"/>
            <a:satOff val="-65584"/>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t>Opportunities for improvement</a:t>
          </a:r>
        </a:p>
      </dsp:txBody>
      <dsp:txXfrm>
        <a:off x="2699466" y="3045003"/>
        <a:ext cx="2173337" cy="1304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B35D8-ACD0-4657-AC5F-B1FE265A52F2}">
      <dsp:nvSpPr>
        <dsp:cNvPr id="0" name=""/>
        <dsp:cNvSpPr/>
      </dsp:nvSpPr>
      <dsp:spPr>
        <a:xfrm>
          <a:off x="305" y="256290"/>
          <a:ext cx="1191277" cy="714766"/>
        </a:xfrm>
        <a:prstGeom prst="rect">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All of us</a:t>
          </a:r>
        </a:p>
      </dsp:txBody>
      <dsp:txXfrm>
        <a:off x="305" y="256290"/>
        <a:ext cx="1191277" cy="714766"/>
      </dsp:txXfrm>
    </dsp:sp>
    <dsp:sp modelId="{90651EC3-985C-49A9-9B9B-74BEC976E2F2}">
      <dsp:nvSpPr>
        <dsp:cNvPr id="0" name=""/>
        <dsp:cNvSpPr/>
      </dsp:nvSpPr>
      <dsp:spPr>
        <a:xfrm>
          <a:off x="1310710" y="256290"/>
          <a:ext cx="1191277" cy="714766"/>
        </a:xfrm>
        <a:prstGeom prst="rect">
          <a:avLst/>
        </a:prstGeom>
        <a:gradFill rotWithShape="0">
          <a:gsLst>
            <a:gs pos="0">
              <a:schemeClr val="accent5">
                <a:shade val="50000"/>
                <a:hueOff val="89613"/>
                <a:satOff val="-16495"/>
                <a:lumOff val="23893"/>
                <a:alphaOff val="0"/>
                <a:satMod val="103000"/>
                <a:lumMod val="102000"/>
                <a:tint val="94000"/>
              </a:schemeClr>
            </a:gs>
            <a:gs pos="50000">
              <a:schemeClr val="accent5">
                <a:shade val="50000"/>
                <a:hueOff val="89613"/>
                <a:satOff val="-16495"/>
                <a:lumOff val="23893"/>
                <a:alphaOff val="0"/>
                <a:satMod val="110000"/>
                <a:lumMod val="100000"/>
                <a:shade val="100000"/>
              </a:schemeClr>
            </a:gs>
            <a:gs pos="100000">
              <a:schemeClr val="accent5">
                <a:shade val="50000"/>
                <a:hueOff val="89613"/>
                <a:satOff val="-16495"/>
                <a:lumOff val="238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How</a:t>
          </a:r>
        </a:p>
      </dsp:txBody>
      <dsp:txXfrm>
        <a:off x="1310710" y="256290"/>
        <a:ext cx="1191277" cy="714766"/>
      </dsp:txXfrm>
    </dsp:sp>
    <dsp:sp modelId="{1423E1E3-B1DF-4D88-B8DC-03AAB9194266}">
      <dsp:nvSpPr>
        <dsp:cNvPr id="0" name=""/>
        <dsp:cNvSpPr/>
      </dsp:nvSpPr>
      <dsp:spPr>
        <a:xfrm>
          <a:off x="305" y="1090184"/>
          <a:ext cx="1191277" cy="714766"/>
        </a:xfrm>
        <a:prstGeom prst="rect">
          <a:avLst/>
        </a:prstGeom>
        <a:gradFill rotWithShape="0">
          <a:gsLst>
            <a:gs pos="0">
              <a:schemeClr val="accent5">
                <a:shade val="50000"/>
                <a:hueOff val="179225"/>
                <a:satOff val="-32990"/>
                <a:lumOff val="47786"/>
                <a:alphaOff val="0"/>
                <a:satMod val="103000"/>
                <a:lumMod val="102000"/>
                <a:tint val="94000"/>
              </a:schemeClr>
            </a:gs>
            <a:gs pos="50000">
              <a:schemeClr val="accent5">
                <a:shade val="50000"/>
                <a:hueOff val="179225"/>
                <a:satOff val="-32990"/>
                <a:lumOff val="47786"/>
                <a:alphaOff val="0"/>
                <a:satMod val="110000"/>
                <a:lumMod val="100000"/>
                <a:shade val="100000"/>
              </a:schemeClr>
            </a:gs>
            <a:gs pos="100000">
              <a:schemeClr val="accent5">
                <a:shade val="50000"/>
                <a:hueOff val="179225"/>
                <a:satOff val="-32990"/>
                <a:lumOff val="477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People that we work with</a:t>
          </a:r>
        </a:p>
      </dsp:txBody>
      <dsp:txXfrm>
        <a:off x="305" y="1090184"/>
        <a:ext cx="1191277" cy="714766"/>
      </dsp:txXfrm>
    </dsp:sp>
    <dsp:sp modelId="{914811F6-5A01-41D9-9587-77D6EC6C40B3}">
      <dsp:nvSpPr>
        <dsp:cNvPr id="0" name=""/>
        <dsp:cNvSpPr/>
      </dsp:nvSpPr>
      <dsp:spPr>
        <a:xfrm>
          <a:off x="1310710" y="1090184"/>
          <a:ext cx="1191277" cy="714766"/>
        </a:xfrm>
        <a:prstGeom prst="rect">
          <a:avLst/>
        </a:prstGeom>
        <a:gradFill rotWithShape="0">
          <a:gsLst>
            <a:gs pos="0">
              <a:schemeClr val="accent5">
                <a:shade val="50000"/>
                <a:hueOff val="89613"/>
                <a:satOff val="-16495"/>
                <a:lumOff val="23893"/>
                <a:alphaOff val="0"/>
                <a:satMod val="103000"/>
                <a:lumMod val="102000"/>
                <a:tint val="94000"/>
              </a:schemeClr>
            </a:gs>
            <a:gs pos="50000">
              <a:schemeClr val="accent5">
                <a:shade val="50000"/>
                <a:hueOff val="89613"/>
                <a:satOff val="-16495"/>
                <a:lumOff val="23893"/>
                <a:alphaOff val="0"/>
                <a:satMod val="110000"/>
                <a:lumMod val="100000"/>
                <a:shade val="100000"/>
              </a:schemeClr>
            </a:gs>
            <a:gs pos="100000">
              <a:schemeClr val="accent5">
                <a:shade val="50000"/>
                <a:hueOff val="89613"/>
                <a:satOff val="-16495"/>
                <a:lumOff val="238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Now and after the session</a:t>
          </a:r>
        </a:p>
      </dsp:txBody>
      <dsp:txXfrm>
        <a:off x="1310710" y="1090184"/>
        <a:ext cx="1191277" cy="714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B35D8-ACD0-4657-AC5F-B1FE265A52F2}">
      <dsp:nvSpPr>
        <dsp:cNvPr id="0" name=""/>
        <dsp:cNvSpPr/>
      </dsp:nvSpPr>
      <dsp:spPr>
        <a:xfrm>
          <a:off x="305" y="256290"/>
          <a:ext cx="1191277" cy="714766"/>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Acknowledging diverse experiences</a:t>
          </a:r>
        </a:p>
      </dsp:txBody>
      <dsp:txXfrm>
        <a:off x="305" y="256290"/>
        <a:ext cx="1191277" cy="714766"/>
      </dsp:txXfrm>
    </dsp:sp>
    <dsp:sp modelId="{90651EC3-985C-49A9-9B9B-74BEC976E2F2}">
      <dsp:nvSpPr>
        <dsp:cNvPr id="0" name=""/>
        <dsp:cNvSpPr/>
      </dsp:nvSpPr>
      <dsp:spPr>
        <a:xfrm>
          <a:off x="1310710" y="256290"/>
          <a:ext cx="1191277" cy="714766"/>
        </a:xfrm>
        <a:prstGeom prst="rect">
          <a:avLst/>
        </a:prstGeom>
        <a:solidFill>
          <a:schemeClr val="accent1">
            <a:shade val="80000"/>
            <a:hueOff val="259699"/>
            <a:satOff val="-9426"/>
            <a:lumOff val="115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Moving up – moving down</a:t>
          </a:r>
        </a:p>
        <a:p>
          <a:pPr marL="0" lvl="0" indent="0" algn="ctr" defTabSz="577850">
            <a:lnSpc>
              <a:spcPct val="90000"/>
            </a:lnSpc>
            <a:spcBef>
              <a:spcPct val="0"/>
            </a:spcBef>
            <a:spcAft>
              <a:spcPct val="35000"/>
            </a:spcAft>
            <a:buNone/>
          </a:pPr>
          <a:endParaRPr lang="en-AU" sz="1300" kern="1200" dirty="0"/>
        </a:p>
      </dsp:txBody>
      <dsp:txXfrm>
        <a:off x="1310710" y="256290"/>
        <a:ext cx="1191277" cy="714766"/>
      </dsp:txXfrm>
    </dsp:sp>
    <dsp:sp modelId="{1423E1E3-B1DF-4D88-B8DC-03AAB9194266}">
      <dsp:nvSpPr>
        <dsp:cNvPr id="0" name=""/>
        <dsp:cNvSpPr/>
      </dsp:nvSpPr>
      <dsp:spPr>
        <a:xfrm>
          <a:off x="305" y="1090184"/>
          <a:ext cx="1191277" cy="714766"/>
        </a:xfrm>
        <a:prstGeom prst="rect">
          <a:avLst/>
        </a:prstGeom>
        <a:solidFill>
          <a:schemeClr val="accent1">
            <a:shade val="80000"/>
            <a:hueOff val="519398"/>
            <a:satOff val="-18852"/>
            <a:lumOff val="231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Challenging the ideas not the people</a:t>
          </a:r>
        </a:p>
      </dsp:txBody>
      <dsp:txXfrm>
        <a:off x="305" y="1090184"/>
        <a:ext cx="1191277" cy="714766"/>
      </dsp:txXfrm>
    </dsp:sp>
    <dsp:sp modelId="{7C001C1E-C408-4DC6-8492-5EF4740BFE4B}">
      <dsp:nvSpPr>
        <dsp:cNvPr id="0" name=""/>
        <dsp:cNvSpPr/>
      </dsp:nvSpPr>
      <dsp:spPr>
        <a:xfrm>
          <a:off x="1310710" y="1090184"/>
          <a:ext cx="1191277" cy="714766"/>
        </a:xfrm>
        <a:prstGeom prst="rect">
          <a:avLst/>
        </a:prstGeom>
        <a:solidFill>
          <a:schemeClr val="accent1">
            <a:shade val="80000"/>
            <a:hueOff val="779097"/>
            <a:satOff val="-28278"/>
            <a:lumOff val="346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Active Listening</a:t>
          </a:r>
        </a:p>
      </dsp:txBody>
      <dsp:txXfrm>
        <a:off x="1310710" y="1090184"/>
        <a:ext cx="1191277" cy="7147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B35D8-ACD0-4657-AC5F-B1FE265A52F2}">
      <dsp:nvSpPr>
        <dsp:cNvPr id="0" name=""/>
        <dsp:cNvSpPr/>
      </dsp:nvSpPr>
      <dsp:spPr>
        <a:xfrm>
          <a:off x="305" y="256290"/>
          <a:ext cx="1191277" cy="714766"/>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Active participation</a:t>
          </a:r>
        </a:p>
      </dsp:txBody>
      <dsp:txXfrm>
        <a:off x="305" y="256290"/>
        <a:ext cx="1191277" cy="714766"/>
      </dsp:txXfrm>
    </dsp:sp>
    <dsp:sp modelId="{90651EC3-985C-49A9-9B9B-74BEC976E2F2}">
      <dsp:nvSpPr>
        <dsp:cNvPr id="0" name=""/>
        <dsp:cNvSpPr/>
      </dsp:nvSpPr>
      <dsp:spPr>
        <a:xfrm>
          <a:off x="1310710" y="256290"/>
          <a:ext cx="1191277" cy="714766"/>
        </a:xfrm>
        <a:prstGeom prst="rect">
          <a:avLst/>
        </a:prstGeom>
        <a:solidFill>
          <a:schemeClr val="accent2">
            <a:shade val="80000"/>
            <a:hueOff val="264149"/>
            <a:satOff val="-19567"/>
            <a:lumOff val="16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Attitude of curiosity</a:t>
          </a:r>
        </a:p>
      </dsp:txBody>
      <dsp:txXfrm>
        <a:off x="1310710" y="256290"/>
        <a:ext cx="1191277" cy="714766"/>
      </dsp:txXfrm>
    </dsp:sp>
    <dsp:sp modelId="{1423E1E3-B1DF-4D88-B8DC-03AAB9194266}">
      <dsp:nvSpPr>
        <dsp:cNvPr id="0" name=""/>
        <dsp:cNvSpPr/>
      </dsp:nvSpPr>
      <dsp:spPr>
        <a:xfrm>
          <a:off x="655507" y="1090184"/>
          <a:ext cx="1191277" cy="714766"/>
        </a:xfrm>
        <a:prstGeom prst="rect">
          <a:avLst/>
        </a:prstGeom>
        <a:solidFill>
          <a:schemeClr val="accent2">
            <a:shade val="80000"/>
            <a:hueOff val="528298"/>
            <a:satOff val="-39134"/>
            <a:lumOff val="33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The right to pass</a:t>
          </a:r>
        </a:p>
      </dsp:txBody>
      <dsp:txXfrm>
        <a:off x="655507" y="1090184"/>
        <a:ext cx="1191277" cy="714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B35D8-ACD0-4657-AC5F-B1FE265A52F2}">
      <dsp:nvSpPr>
        <dsp:cNvPr id="0" name=""/>
        <dsp:cNvSpPr/>
      </dsp:nvSpPr>
      <dsp:spPr>
        <a:xfrm>
          <a:off x="305" y="256290"/>
          <a:ext cx="1191277" cy="714766"/>
        </a:xfrm>
        <a:prstGeom prst="rect">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b="0" kern="1200" dirty="0"/>
            <a:t>Permission to make mistake</a:t>
          </a:r>
        </a:p>
      </dsp:txBody>
      <dsp:txXfrm>
        <a:off x="305" y="256290"/>
        <a:ext cx="1191277" cy="714766"/>
      </dsp:txXfrm>
    </dsp:sp>
    <dsp:sp modelId="{90651EC3-985C-49A9-9B9B-74BEC976E2F2}">
      <dsp:nvSpPr>
        <dsp:cNvPr id="0" name=""/>
        <dsp:cNvSpPr/>
      </dsp:nvSpPr>
      <dsp:spPr>
        <a:xfrm>
          <a:off x="1310710" y="256290"/>
          <a:ext cx="1191277" cy="714766"/>
        </a:xfrm>
        <a:prstGeom prst="rect">
          <a:avLst/>
        </a:prstGeom>
        <a:solidFill>
          <a:schemeClr val="accent4">
            <a:shade val="50000"/>
            <a:hueOff val="-374259"/>
            <a:satOff val="-36135"/>
            <a:lumOff val="35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b="0" kern="1200" dirty="0"/>
            <a:t>Individual strategies</a:t>
          </a:r>
        </a:p>
      </dsp:txBody>
      <dsp:txXfrm>
        <a:off x="1310710" y="256290"/>
        <a:ext cx="1191277" cy="714766"/>
      </dsp:txXfrm>
    </dsp:sp>
    <dsp:sp modelId="{1423E1E3-B1DF-4D88-B8DC-03AAB9194266}">
      <dsp:nvSpPr>
        <dsp:cNvPr id="0" name=""/>
        <dsp:cNvSpPr/>
      </dsp:nvSpPr>
      <dsp:spPr>
        <a:xfrm>
          <a:off x="655507" y="1090184"/>
          <a:ext cx="1191277" cy="714766"/>
        </a:xfrm>
        <a:prstGeom prst="rect">
          <a:avLst/>
        </a:prstGeom>
        <a:solidFill>
          <a:schemeClr val="accent4">
            <a:shade val="50000"/>
            <a:hueOff val="-374259"/>
            <a:satOff val="-36135"/>
            <a:lumOff val="35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As a group</a:t>
          </a:r>
        </a:p>
      </dsp:txBody>
      <dsp:txXfrm>
        <a:off x="655507" y="1090184"/>
        <a:ext cx="1191277" cy="7147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449C8-0F33-4837-9C69-864CA1E17B42}">
      <dsp:nvSpPr>
        <dsp:cNvPr id="0" name=""/>
        <dsp:cNvSpPr/>
      </dsp:nvSpPr>
      <dsp:spPr>
        <a:xfrm>
          <a:off x="795" y="0"/>
          <a:ext cx="3424758" cy="3902075"/>
        </a:xfrm>
        <a:prstGeom prst="roundRect">
          <a:avLst>
            <a:gd name="adj" fmla="val 5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r>
            <a:rPr lang="en-AU" sz="2400" kern="1200">
              <a:latin typeface="Arial" panose="020B0604020202020204" pitchFamily="34" charset="0"/>
              <a:cs typeface="Arial" panose="020B0604020202020204" pitchFamily="34" charset="0"/>
            </a:rPr>
            <a:t>I</a:t>
          </a:r>
          <a:r>
            <a:rPr lang="en-AU" sz="2200" kern="1200">
              <a:latin typeface="Arial" panose="020B0604020202020204" pitchFamily="34" charset="0"/>
              <a:cs typeface="Arial" panose="020B0604020202020204" pitchFamily="34" charset="0"/>
            </a:rPr>
            <a:t>. Refresher &amp; the Guide</a:t>
          </a:r>
          <a:endParaRPr lang="en-AU" sz="2200" kern="1200" dirty="0">
            <a:latin typeface="Arial" panose="020B0604020202020204" pitchFamily="34" charset="0"/>
            <a:cs typeface="Arial" panose="020B0604020202020204" pitchFamily="34" charset="0"/>
          </a:endParaRPr>
        </a:p>
      </dsp:txBody>
      <dsp:txXfrm rot="16200000">
        <a:off x="-1256579" y="1257374"/>
        <a:ext cx="3199701" cy="684951"/>
      </dsp:txXfrm>
    </dsp:sp>
    <dsp:sp modelId="{02DE7628-22EE-4882-AA8A-FE2AC344E7FF}">
      <dsp:nvSpPr>
        <dsp:cNvPr id="0" name=""/>
        <dsp:cNvSpPr/>
      </dsp:nvSpPr>
      <dsp:spPr>
        <a:xfrm>
          <a:off x="685747" y="0"/>
          <a:ext cx="2551445" cy="39020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AU" sz="2000" kern="1200" dirty="0">
              <a:latin typeface="Arial" panose="020B0604020202020204" pitchFamily="34" charset="0"/>
              <a:cs typeface="Arial" panose="020B0604020202020204" pitchFamily="34" charset="0"/>
            </a:rPr>
            <a:t>Overview of the ISS Guide</a:t>
          </a:r>
        </a:p>
        <a:p>
          <a:pPr marL="0" lvl="0" indent="0" algn="l" defTabSz="889000">
            <a:lnSpc>
              <a:spcPct val="90000"/>
            </a:lnSpc>
            <a:spcBef>
              <a:spcPct val="0"/>
            </a:spcBef>
            <a:spcAft>
              <a:spcPct val="35000"/>
            </a:spcAft>
            <a:buFont typeface="Arial" panose="020B0604020202020204" pitchFamily="34" charset="0"/>
            <a:buNone/>
          </a:pPr>
          <a:endParaRPr lang="en-AU"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Font typeface="Arial" panose="020B0604020202020204" pitchFamily="34" charset="0"/>
            <a:buNone/>
          </a:pPr>
          <a:r>
            <a:rPr lang="en-AU" sz="2000" kern="1200" dirty="0">
              <a:latin typeface="Arial" panose="020B0604020202020204" pitchFamily="34" charset="0"/>
              <a:cs typeface="Arial" panose="020B0604020202020204" pitchFamily="34" charset="0"/>
            </a:rPr>
            <a:t>MARAM &amp; Information Sharing Schemes (ISS),FVISS &amp; CISS</a:t>
          </a:r>
        </a:p>
        <a:p>
          <a:pPr marL="0" lvl="0" indent="0" algn="l" defTabSz="889000">
            <a:lnSpc>
              <a:spcPct val="90000"/>
            </a:lnSpc>
            <a:spcBef>
              <a:spcPct val="0"/>
            </a:spcBef>
            <a:spcAft>
              <a:spcPct val="35000"/>
            </a:spcAft>
            <a:buFont typeface="Arial" panose="020B0604020202020204" pitchFamily="34" charset="0"/>
            <a:buNone/>
          </a:pPr>
          <a:endParaRPr lang="en-AU" sz="2000" kern="1200" dirty="0">
            <a:latin typeface="Arial" panose="020B0604020202020204" pitchFamily="34" charset="0"/>
            <a:cs typeface="Arial" panose="020B0604020202020204" pitchFamily="34" charset="0"/>
          </a:endParaRPr>
        </a:p>
      </dsp:txBody>
      <dsp:txXfrm>
        <a:off x="685747" y="0"/>
        <a:ext cx="2551445" cy="3902075"/>
      </dsp:txXfrm>
    </dsp:sp>
    <dsp:sp modelId="{161BB008-8ACA-4075-8A7F-8E660F43F2BD}">
      <dsp:nvSpPr>
        <dsp:cNvPr id="0" name=""/>
        <dsp:cNvSpPr/>
      </dsp:nvSpPr>
      <dsp:spPr>
        <a:xfrm>
          <a:off x="3545420" y="0"/>
          <a:ext cx="3424758" cy="3902075"/>
        </a:xfrm>
        <a:prstGeom prst="roundRect">
          <a:avLst>
            <a:gd name="adj" fmla="val 5000"/>
          </a:avLst>
        </a:prstGeom>
        <a:solidFill>
          <a:schemeClr val="accent2">
            <a:shade val="80000"/>
            <a:hueOff val="264149"/>
            <a:satOff val="-19567"/>
            <a:lumOff val="16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AU" sz="2200" kern="1200">
              <a:latin typeface="Arial" panose="020B0604020202020204" pitchFamily="34" charset="0"/>
              <a:cs typeface="Arial" panose="020B0604020202020204" pitchFamily="34" charset="0"/>
            </a:rPr>
            <a:t>II. Implementation</a:t>
          </a:r>
          <a:endParaRPr lang="en-AU" sz="2200" kern="1200" dirty="0">
            <a:latin typeface="Arial" panose="020B0604020202020204" pitchFamily="34" charset="0"/>
            <a:cs typeface="Arial" panose="020B0604020202020204" pitchFamily="34" charset="0"/>
          </a:endParaRPr>
        </a:p>
      </dsp:txBody>
      <dsp:txXfrm rot="16200000">
        <a:off x="2288045" y="1257374"/>
        <a:ext cx="3199701" cy="684951"/>
      </dsp:txXfrm>
    </dsp:sp>
    <dsp:sp modelId="{BF4FB6D7-878D-41D5-8AEC-1230D607C9B6}">
      <dsp:nvSpPr>
        <dsp:cNvPr id="0" name=""/>
        <dsp:cNvSpPr/>
      </dsp:nvSpPr>
      <dsp:spPr>
        <a:xfrm rot="5400000">
          <a:off x="3275650" y="3090241"/>
          <a:ext cx="573788" cy="513713"/>
        </a:xfrm>
        <a:prstGeom prst="flowChartExtra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CD91E0-6F4E-4A0F-947D-124131BE9BD9}">
      <dsp:nvSpPr>
        <dsp:cNvPr id="0" name=""/>
        <dsp:cNvSpPr/>
      </dsp:nvSpPr>
      <dsp:spPr>
        <a:xfrm>
          <a:off x="4230372" y="0"/>
          <a:ext cx="2551445" cy="39020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Checklist</a:t>
          </a:r>
        </a:p>
        <a:p>
          <a:pPr marL="0" lvl="0" indent="0" algn="l" defTabSz="889000">
            <a:lnSpc>
              <a:spcPct val="90000"/>
            </a:lnSpc>
            <a:spcBef>
              <a:spcPct val="0"/>
            </a:spcBef>
            <a:spcAft>
              <a:spcPct val="35000"/>
            </a:spcAft>
            <a:buNone/>
          </a:pPr>
          <a:endParaRPr lang="en-AU"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Implementation Plan</a:t>
          </a:r>
        </a:p>
        <a:p>
          <a:pPr marL="0" lvl="0" indent="0" algn="l"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 </a:t>
          </a:r>
        </a:p>
        <a:p>
          <a:pPr marL="0" lvl="0" indent="0" algn="l" defTabSz="889000">
            <a:lnSpc>
              <a:spcPct val="90000"/>
            </a:lnSpc>
            <a:spcBef>
              <a:spcPct val="0"/>
            </a:spcBef>
            <a:spcAft>
              <a:spcPct val="35000"/>
            </a:spcAft>
            <a:buNone/>
          </a:pPr>
          <a:endParaRPr lang="en-AU" sz="2000" kern="1200" dirty="0">
            <a:latin typeface="Arial" panose="020B0604020202020204" pitchFamily="34" charset="0"/>
            <a:cs typeface="Arial" panose="020B0604020202020204" pitchFamily="34" charset="0"/>
          </a:endParaRPr>
        </a:p>
      </dsp:txBody>
      <dsp:txXfrm>
        <a:off x="4230372" y="0"/>
        <a:ext cx="2551445" cy="3902075"/>
      </dsp:txXfrm>
    </dsp:sp>
    <dsp:sp modelId="{58DAA196-2577-4ACA-BE2B-6AB763F7FCC4}">
      <dsp:nvSpPr>
        <dsp:cNvPr id="0" name=""/>
        <dsp:cNvSpPr/>
      </dsp:nvSpPr>
      <dsp:spPr>
        <a:xfrm>
          <a:off x="7090045" y="0"/>
          <a:ext cx="3424758" cy="3902075"/>
        </a:xfrm>
        <a:prstGeom prst="roundRect">
          <a:avLst>
            <a:gd name="adj" fmla="val 5000"/>
          </a:avLst>
        </a:prstGeom>
        <a:solidFill>
          <a:schemeClr val="accent2">
            <a:shade val="80000"/>
            <a:hueOff val="528298"/>
            <a:satOff val="-39134"/>
            <a:lumOff val="33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AU" sz="2200" kern="1200">
              <a:latin typeface="Arial" panose="020B0604020202020204" pitchFamily="34" charset="0"/>
              <a:cs typeface="Arial" panose="020B0604020202020204" pitchFamily="34" charset="0"/>
            </a:rPr>
            <a:t>III. Practice Examples </a:t>
          </a:r>
          <a:endParaRPr lang="en-AU" sz="2200" kern="1200" dirty="0">
            <a:latin typeface="Arial" panose="020B0604020202020204" pitchFamily="34" charset="0"/>
            <a:cs typeface="Arial" panose="020B0604020202020204" pitchFamily="34" charset="0"/>
          </a:endParaRPr>
        </a:p>
      </dsp:txBody>
      <dsp:txXfrm rot="16200000">
        <a:off x="5832670" y="1257374"/>
        <a:ext cx="3199701" cy="684951"/>
      </dsp:txXfrm>
    </dsp:sp>
    <dsp:sp modelId="{4E61BEA6-8818-4CB2-915A-B7BB6EAED4E0}">
      <dsp:nvSpPr>
        <dsp:cNvPr id="0" name=""/>
        <dsp:cNvSpPr/>
      </dsp:nvSpPr>
      <dsp:spPr>
        <a:xfrm rot="5400000">
          <a:off x="6820275" y="3090241"/>
          <a:ext cx="573788" cy="513713"/>
        </a:xfrm>
        <a:prstGeom prst="flowChartExtract">
          <a:avLst/>
        </a:prstGeom>
        <a:solidFill>
          <a:schemeClr val="lt1">
            <a:hueOff val="0"/>
            <a:satOff val="0"/>
            <a:lumOff val="0"/>
            <a:alphaOff val="0"/>
          </a:schemeClr>
        </a:solidFill>
        <a:ln w="12700" cap="flat" cmpd="sng" algn="ctr">
          <a:solidFill>
            <a:schemeClr val="accent2">
              <a:shade val="80000"/>
              <a:hueOff val="528298"/>
              <a:satOff val="-39134"/>
              <a:lumOff val="33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444C8D-81B1-42C3-BB15-53AA9B0BBA97}">
      <dsp:nvSpPr>
        <dsp:cNvPr id="0" name=""/>
        <dsp:cNvSpPr/>
      </dsp:nvSpPr>
      <dsp:spPr>
        <a:xfrm>
          <a:off x="7774997" y="0"/>
          <a:ext cx="2551445" cy="39020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Case Studies</a:t>
          </a:r>
        </a:p>
        <a:p>
          <a:pPr marL="0" lvl="0" indent="0" algn="l" defTabSz="889000">
            <a:lnSpc>
              <a:spcPct val="90000"/>
            </a:lnSpc>
            <a:spcBef>
              <a:spcPct val="0"/>
            </a:spcBef>
            <a:spcAft>
              <a:spcPct val="35000"/>
            </a:spcAft>
            <a:buNone/>
          </a:pPr>
          <a:endParaRPr lang="en-AU"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Gaps and challenges</a:t>
          </a:r>
        </a:p>
        <a:p>
          <a:pPr marL="0" lvl="0" indent="0" algn="l" defTabSz="889000">
            <a:lnSpc>
              <a:spcPct val="90000"/>
            </a:lnSpc>
            <a:spcBef>
              <a:spcPct val="0"/>
            </a:spcBef>
            <a:spcAft>
              <a:spcPct val="35000"/>
            </a:spcAft>
            <a:buNone/>
          </a:pPr>
          <a:endParaRPr lang="en-AU"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AU" sz="2000" kern="1200" dirty="0">
              <a:latin typeface="Arial" panose="020B0604020202020204" pitchFamily="34" charset="0"/>
              <a:cs typeface="Arial" panose="020B0604020202020204" pitchFamily="34" charset="0"/>
            </a:rPr>
            <a:t>Collaboration</a:t>
          </a:r>
        </a:p>
        <a:p>
          <a:pPr marL="0" lvl="0" indent="0" algn="l" defTabSz="889000">
            <a:lnSpc>
              <a:spcPct val="90000"/>
            </a:lnSpc>
            <a:spcBef>
              <a:spcPct val="0"/>
            </a:spcBef>
            <a:spcAft>
              <a:spcPct val="35000"/>
            </a:spcAft>
            <a:buNone/>
          </a:pPr>
          <a:endParaRPr lang="en-AU" sz="24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endParaRPr lang="en-AU" sz="1600" kern="1200" dirty="0">
            <a:latin typeface="Arial" panose="020B0604020202020204" pitchFamily="34" charset="0"/>
            <a:cs typeface="Arial" panose="020B0604020202020204" pitchFamily="34" charset="0"/>
          </a:endParaRPr>
        </a:p>
      </dsp:txBody>
      <dsp:txXfrm>
        <a:off x="7774997" y="0"/>
        <a:ext cx="2551445" cy="3902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7BBBD-C706-48EA-8D1E-A9F0438B11E1}">
      <dsp:nvSpPr>
        <dsp:cNvPr id="0" name=""/>
        <dsp:cNvSpPr/>
      </dsp:nvSpPr>
      <dsp:spPr>
        <a:xfrm>
          <a:off x="4522648" y="1376598"/>
          <a:ext cx="1749716" cy="151357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FVISS</a:t>
          </a:r>
        </a:p>
      </dsp:txBody>
      <dsp:txXfrm>
        <a:off x="4812600" y="1627419"/>
        <a:ext cx="1169812" cy="1011933"/>
      </dsp:txXfrm>
    </dsp:sp>
    <dsp:sp modelId="{711C7139-6B0E-49A4-8125-FBA65D818A4F}">
      <dsp:nvSpPr>
        <dsp:cNvPr id="0" name=""/>
        <dsp:cNvSpPr/>
      </dsp:nvSpPr>
      <dsp:spPr>
        <a:xfrm>
          <a:off x="5618097" y="652454"/>
          <a:ext cx="660162" cy="56881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B52784-CF3C-45BC-8EC8-0BAFEB7906C6}">
      <dsp:nvSpPr>
        <dsp:cNvPr id="0" name=""/>
        <dsp:cNvSpPr/>
      </dsp:nvSpPr>
      <dsp:spPr>
        <a:xfrm>
          <a:off x="4683612" y="0"/>
          <a:ext cx="1433880" cy="124047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CISS</a:t>
          </a:r>
        </a:p>
      </dsp:txBody>
      <dsp:txXfrm>
        <a:off x="4921237" y="205573"/>
        <a:ext cx="958630" cy="829329"/>
      </dsp:txXfrm>
    </dsp:sp>
    <dsp:sp modelId="{A24690B7-C509-4769-BCD3-72B51964E555}">
      <dsp:nvSpPr>
        <dsp:cNvPr id="0" name=""/>
        <dsp:cNvSpPr/>
      </dsp:nvSpPr>
      <dsp:spPr>
        <a:xfrm>
          <a:off x="6388558" y="1715841"/>
          <a:ext cx="660162" cy="56881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659E6A-1EA1-4CF3-B530-CCAFEF9A7917}">
      <dsp:nvSpPr>
        <dsp:cNvPr id="0" name=""/>
        <dsp:cNvSpPr/>
      </dsp:nvSpPr>
      <dsp:spPr>
        <a:xfrm>
          <a:off x="5998647" y="762975"/>
          <a:ext cx="1433880" cy="124047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FOI</a:t>
          </a:r>
        </a:p>
      </dsp:txBody>
      <dsp:txXfrm>
        <a:off x="6236272" y="968548"/>
        <a:ext cx="958630" cy="829329"/>
      </dsp:txXfrm>
    </dsp:sp>
    <dsp:sp modelId="{2520C264-6808-473B-ABC2-165CF3915E8F}">
      <dsp:nvSpPr>
        <dsp:cNvPr id="0" name=""/>
        <dsp:cNvSpPr/>
      </dsp:nvSpPr>
      <dsp:spPr>
        <a:xfrm>
          <a:off x="5853346" y="2916204"/>
          <a:ext cx="660162" cy="56881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4EBAD0-DA02-46A6-B6E2-A98EFE0283DE}">
      <dsp:nvSpPr>
        <dsp:cNvPr id="0" name=""/>
        <dsp:cNvSpPr/>
      </dsp:nvSpPr>
      <dsp:spPr>
        <a:xfrm>
          <a:off x="5998647" y="2262896"/>
          <a:ext cx="1433880" cy="124047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AUFV / Alleged AUFV</a:t>
          </a:r>
        </a:p>
      </dsp:txBody>
      <dsp:txXfrm>
        <a:off x="6236272" y="2468469"/>
        <a:ext cx="958630" cy="829329"/>
      </dsp:txXfrm>
    </dsp:sp>
    <dsp:sp modelId="{FF371CF6-C13F-4E0C-84AD-E0E4046734D3}">
      <dsp:nvSpPr>
        <dsp:cNvPr id="0" name=""/>
        <dsp:cNvSpPr/>
      </dsp:nvSpPr>
      <dsp:spPr>
        <a:xfrm>
          <a:off x="4525694" y="3040806"/>
          <a:ext cx="660162" cy="56881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08D20F-4701-4115-A7BA-BC617E21C9D7}">
      <dsp:nvSpPr>
        <dsp:cNvPr id="0" name=""/>
        <dsp:cNvSpPr/>
      </dsp:nvSpPr>
      <dsp:spPr>
        <a:xfrm>
          <a:off x="4683612" y="3026724"/>
          <a:ext cx="1433880" cy="124047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Reasonable Belief</a:t>
          </a:r>
        </a:p>
      </dsp:txBody>
      <dsp:txXfrm>
        <a:off x="4921237" y="3232297"/>
        <a:ext cx="958630" cy="829329"/>
      </dsp:txXfrm>
    </dsp:sp>
    <dsp:sp modelId="{C5D247B0-B518-48D8-BE90-7C431A2D1F2B}">
      <dsp:nvSpPr>
        <dsp:cNvPr id="0" name=""/>
        <dsp:cNvSpPr/>
      </dsp:nvSpPr>
      <dsp:spPr>
        <a:xfrm>
          <a:off x="3742615" y="1977847"/>
          <a:ext cx="660162" cy="56881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EE0901-2944-4B3D-91D4-2E559D3053BD}">
      <dsp:nvSpPr>
        <dsp:cNvPr id="0" name=""/>
        <dsp:cNvSpPr/>
      </dsp:nvSpPr>
      <dsp:spPr>
        <a:xfrm>
          <a:off x="3362472" y="2263749"/>
          <a:ext cx="1433880" cy="124047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ISE </a:t>
          </a:r>
        </a:p>
        <a:p>
          <a:pPr marL="0" lvl="0" indent="0" algn="ctr" defTabSz="666750">
            <a:lnSpc>
              <a:spcPct val="90000"/>
            </a:lnSpc>
            <a:spcBef>
              <a:spcPct val="0"/>
            </a:spcBef>
            <a:spcAft>
              <a:spcPct val="35000"/>
            </a:spcAft>
            <a:buNone/>
          </a:pPr>
          <a:r>
            <a:rPr lang="en-AU" sz="1500" kern="1200" dirty="0"/>
            <a:t>&amp;</a:t>
          </a:r>
        </a:p>
        <a:p>
          <a:pPr marL="0" lvl="0" indent="0" algn="ctr" defTabSz="666750">
            <a:lnSpc>
              <a:spcPct val="90000"/>
            </a:lnSpc>
            <a:spcBef>
              <a:spcPct val="0"/>
            </a:spcBef>
            <a:spcAft>
              <a:spcPct val="35000"/>
            </a:spcAft>
            <a:buNone/>
          </a:pPr>
          <a:r>
            <a:rPr lang="en-AU" sz="1500" kern="1200" dirty="0"/>
            <a:t>RAE</a:t>
          </a:r>
        </a:p>
      </dsp:txBody>
      <dsp:txXfrm>
        <a:off x="3600097" y="2469322"/>
        <a:ext cx="958630" cy="829329"/>
      </dsp:txXfrm>
    </dsp:sp>
    <dsp:sp modelId="{03E3BF7C-9545-4347-8541-3287ED7DAF1A}">
      <dsp:nvSpPr>
        <dsp:cNvPr id="0" name=""/>
        <dsp:cNvSpPr/>
      </dsp:nvSpPr>
      <dsp:spPr>
        <a:xfrm>
          <a:off x="3362472" y="761268"/>
          <a:ext cx="1433880" cy="124047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Third party</a:t>
          </a:r>
        </a:p>
      </dsp:txBody>
      <dsp:txXfrm>
        <a:off x="3600097" y="966841"/>
        <a:ext cx="958630" cy="8293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4CF63-73D1-4D90-9C0D-4E43983C7D6E}">
      <dsp:nvSpPr>
        <dsp:cNvPr id="0" name=""/>
        <dsp:cNvSpPr/>
      </dsp:nvSpPr>
      <dsp:spPr>
        <a:xfrm>
          <a:off x="0" y="1080567"/>
          <a:ext cx="2957512" cy="187802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D8C565F-EBF3-45FA-A1F5-60165E893082}">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AU" sz="3100" kern="1200" dirty="0"/>
            <a:t>Child Information Sharing Scheme </a:t>
          </a:r>
          <a:endParaRPr lang="en-US" sz="3100" kern="1200" dirty="0"/>
        </a:p>
      </dsp:txBody>
      <dsp:txXfrm>
        <a:off x="383617" y="1447754"/>
        <a:ext cx="2847502" cy="1768010"/>
      </dsp:txXfrm>
    </dsp:sp>
    <dsp:sp modelId="{720E98B5-9C79-41B1-8A45-86F3508001EE}">
      <dsp:nvSpPr>
        <dsp:cNvPr id="0" name=""/>
        <dsp:cNvSpPr/>
      </dsp:nvSpPr>
      <dsp:spPr>
        <a:xfrm>
          <a:off x="3614737" y="1080567"/>
          <a:ext cx="2957512" cy="187802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003BDF2-6B20-4321-867F-76AB46438AAA}">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AU" sz="3100" kern="1200" dirty="0"/>
            <a:t>Adult/Person Using Family Violence</a:t>
          </a:r>
          <a:endParaRPr lang="en-US" sz="3100" kern="1200" dirty="0"/>
        </a:p>
      </dsp:txBody>
      <dsp:txXfrm>
        <a:off x="3998355" y="1447754"/>
        <a:ext cx="2847502" cy="1768010"/>
      </dsp:txXfrm>
    </dsp:sp>
    <dsp:sp modelId="{98EC202A-18E4-4595-B3A0-D8C56EF2243F}">
      <dsp:nvSpPr>
        <dsp:cNvPr id="0" name=""/>
        <dsp:cNvSpPr/>
      </dsp:nvSpPr>
      <dsp:spPr>
        <a:xfrm>
          <a:off x="7229475" y="1080567"/>
          <a:ext cx="2957512" cy="187802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822F634-9C04-45AB-9E2B-0A5EECCC0F1E}">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AU" sz="3100" kern="1200"/>
            <a:t>Serious Risk to Victim Survivor</a:t>
          </a:r>
          <a:endParaRPr lang="en-US" sz="3100" kern="1200"/>
        </a:p>
      </dsp:txBody>
      <dsp:txXfrm>
        <a:off x="7613092" y="1447754"/>
        <a:ext cx="2847502" cy="17680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520E5-14D7-4C2B-97BA-D0C13672A8C1}">
      <dsp:nvSpPr>
        <dsp:cNvPr id="0" name=""/>
        <dsp:cNvSpPr/>
      </dsp:nvSpPr>
      <dsp:spPr>
        <a:xfrm>
          <a:off x="2707035" y="2088976"/>
          <a:ext cx="2553193" cy="2553193"/>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AU" sz="3000" kern="1200" dirty="0"/>
            <a:t>MARAM</a:t>
          </a:r>
        </a:p>
      </dsp:txBody>
      <dsp:txXfrm>
        <a:off x="3220340" y="2687049"/>
        <a:ext cx="1526583" cy="1312394"/>
      </dsp:txXfrm>
    </dsp:sp>
    <dsp:sp modelId="{8824C668-5EB2-465F-88AE-D1704AA3062E}">
      <dsp:nvSpPr>
        <dsp:cNvPr id="0" name=""/>
        <dsp:cNvSpPr/>
      </dsp:nvSpPr>
      <dsp:spPr>
        <a:xfrm>
          <a:off x="1221540" y="1485494"/>
          <a:ext cx="1856868" cy="1856868"/>
        </a:xfrm>
        <a:prstGeom prst="gear6">
          <a:avLst/>
        </a:prstGeom>
        <a:solidFill>
          <a:schemeClr val="accent4">
            <a:hueOff val="-2751885"/>
            <a:satOff val="8088"/>
            <a:lumOff val="8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AU" sz="3000" kern="1200" dirty="0"/>
            <a:t>FVISS</a:t>
          </a:r>
        </a:p>
      </dsp:txBody>
      <dsp:txXfrm>
        <a:off x="1689012" y="1955791"/>
        <a:ext cx="921924" cy="916274"/>
      </dsp:txXfrm>
    </dsp:sp>
    <dsp:sp modelId="{E3B094D3-3633-4FC5-B159-9C335941DA7B}">
      <dsp:nvSpPr>
        <dsp:cNvPr id="0" name=""/>
        <dsp:cNvSpPr/>
      </dsp:nvSpPr>
      <dsp:spPr>
        <a:xfrm rot="20700000">
          <a:off x="2261576" y="204444"/>
          <a:ext cx="1819351" cy="1819351"/>
        </a:xfrm>
        <a:prstGeom prst="gear6">
          <a:avLst/>
        </a:prstGeom>
        <a:solidFill>
          <a:schemeClr val="accent4">
            <a:hueOff val="-5503770"/>
            <a:satOff val="16177"/>
            <a:lumOff val="1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AU" sz="3000" kern="1200" dirty="0"/>
            <a:t>CISS</a:t>
          </a:r>
        </a:p>
      </dsp:txBody>
      <dsp:txXfrm rot="-20700000">
        <a:off x="2660613" y="603482"/>
        <a:ext cx="1021277" cy="1021277"/>
      </dsp:txXfrm>
    </dsp:sp>
    <dsp:sp modelId="{5320CAC9-2829-43C2-8114-996B13CF8218}">
      <dsp:nvSpPr>
        <dsp:cNvPr id="0" name=""/>
        <dsp:cNvSpPr/>
      </dsp:nvSpPr>
      <dsp:spPr>
        <a:xfrm>
          <a:off x="2515655" y="1700886"/>
          <a:ext cx="3268087" cy="3268087"/>
        </a:xfrm>
        <a:prstGeom prst="circularArrow">
          <a:avLst>
            <a:gd name="adj1" fmla="val 4687"/>
            <a:gd name="adj2" fmla="val 299029"/>
            <a:gd name="adj3" fmla="val 2525921"/>
            <a:gd name="adj4" fmla="val 15840419"/>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DF0D4B-42DE-43FD-BB17-2A0A1438AB6C}">
      <dsp:nvSpPr>
        <dsp:cNvPr id="0" name=""/>
        <dsp:cNvSpPr/>
      </dsp:nvSpPr>
      <dsp:spPr>
        <a:xfrm>
          <a:off x="892692" y="1072717"/>
          <a:ext cx="2374469" cy="2374469"/>
        </a:xfrm>
        <a:prstGeom prst="leftCircularArrow">
          <a:avLst>
            <a:gd name="adj1" fmla="val 6452"/>
            <a:gd name="adj2" fmla="val 429999"/>
            <a:gd name="adj3" fmla="val 10489124"/>
            <a:gd name="adj4" fmla="val 14837806"/>
            <a:gd name="adj5" fmla="val 7527"/>
          </a:avLst>
        </a:prstGeom>
        <a:solidFill>
          <a:schemeClr val="accent4">
            <a:hueOff val="-2751885"/>
            <a:satOff val="8088"/>
            <a:lumOff val="83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D364C2-DE3B-492D-97B6-4D0D830EF441}">
      <dsp:nvSpPr>
        <dsp:cNvPr id="0" name=""/>
        <dsp:cNvSpPr/>
      </dsp:nvSpPr>
      <dsp:spPr>
        <a:xfrm>
          <a:off x="1840741" y="-195983"/>
          <a:ext cx="2560156" cy="2560156"/>
        </a:xfrm>
        <a:prstGeom prst="circularArrow">
          <a:avLst>
            <a:gd name="adj1" fmla="val 5984"/>
            <a:gd name="adj2" fmla="val 394124"/>
            <a:gd name="adj3" fmla="val 13313824"/>
            <a:gd name="adj4" fmla="val 10508221"/>
            <a:gd name="adj5" fmla="val 6981"/>
          </a:avLst>
        </a:prstGeom>
        <a:solidFill>
          <a:schemeClr val="accent4">
            <a:hueOff val="-5503770"/>
            <a:satOff val="16177"/>
            <a:lumOff val="1666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0CF95B-6F2E-BF49-B7FB-160A109646FA}"/>
              </a:ext>
            </a:extLst>
          </p:cNvPr>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400A48-305E-0546-AD57-5B6245E8B17A}"/>
              </a:ext>
            </a:extLst>
          </p:cNvPr>
          <p:cNvSpPr>
            <a:spLocks noGrp="1"/>
          </p:cNvSpPr>
          <p:nvPr>
            <p:ph type="dt" sz="quarter" idx="1"/>
          </p:nvPr>
        </p:nvSpPr>
        <p:spPr>
          <a:xfrm>
            <a:off x="3850444" y="2"/>
            <a:ext cx="2945659" cy="498055"/>
          </a:xfrm>
          <a:prstGeom prst="rect">
            <a:avLst/>
          </a:prstGeom>
        </p:spPr>
        <p:txBody>
          <a:bodyPr vert="horz" lIns="91440" tIns="45720" rIns="91440" bIns="45720" rtlCol="0"/>
          <a:lstStyle>
            <a:lvl1pPr algn="r">
              <a:defRPr sz="1200"/>
            </a:lvl1pPr>
          </a:lstStyle>
          <a:p>
            <a:fld id="{6E844B49-2A1A-5E40-8B7B-D9A32AB3D1C6}" type="datetime1">
              <a:rPr lang="en-AU" smtClean="0"/>
              <a:t>5/02/2025</a:t>
            </a:fld>
            <a:endParaRPr lang="en-US"/>
          </a:p>
        </p:txBody>
      </p:sp>
      <p:sp>
        <p:nvSpPr>
          <p:cNvPr id="4" name="Footer Placeholder 3">
            <a:extLst>
              <a:ext uri="{FF2B5EF4-FFF2-40B4-BE49-F238E27FC236}">
                <a16:creationId xmlns:a16="http://schemas.microsoft.com/office/drawing/2014/main" id="{822F7D0D-A1DF-654C-9D9D-FB79D2485F9C}"/>
              </a:ext>
            </a:extLst>
          </p:cNvPr>
          <p:cNvSpPr>
            <a:spLocks noGrp="1"/>
          </p:cNvSpPr>
          <p:nvPr>
            <p:ph type="ftr" sz="quarter" idx="2"/>
          </p:nvPr>
        </p:nvSpPr>
        <p:spPr>
          <a:xfrm>
            <a:off x="1" y="9428585"/>
            <a:ext cx="2945659" cy="49805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76E210-2C41-3248-97AA-191F24BF25C5}"/>
              </a:ext>
            </a:extLst>
          </p:cNvPr>
          <p:cNvSpPr>
            <a:spLocks noGrp="1"/>
          </p:cNvSpPr>
          <p:nvPr>
            <p:ph type="sldNum" sz="quarter" idx="3"/>
          </p:nvPr>
        </p:nvSpPr>
        <p:spPr>
          <a:xfrm>
            <a:off x="3850444" y="9428585"/>
            <a:ext cx="2945659" cy="498054"/>
          </a:xfrm>
          <a:prstGeom prst="rect">
            <a:avLst/>
          </a:prstGeom>
        </p:spPr>
        <p:txBody>
          <a:bodyPr vert="horz" lIns="91440" tIns="45720" rIns="91440" bIns="45720" rtlCol="0" anchor="b"/>
          <a:lstStyle>
            <a:lvl1pPr algn="r">
              <a:defRPr sz="1200"/>
            </a:lvl1pPr>
          </a:lstStyle>
          <a:p>
            <a:fld id="{F112501E-A4C1-524C-B9FD-9167448B0A2F}" type="slidenum">
              <a:rPr lang="en-US" smtClean="0"/>
              <a:t>‹#›</a:t>
            </a:fld>
            <a:endParaRPr lang="en-US"/>
          </a:p>
        </p:txBody>
      </p:sp>
    </p:spTree>
    <p:extLst>
      <p:ext uri="{BB962C8B-B14F-4D97-AF65-F5344CB8AC3E}">
        <p14:creationId xmlns:p14="http://schemas.microsoft.com/office/powerpoint/2010/main" val="415921550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2"/>
            <a:ext cx="2945659" cy="498055"/>
          </a:xfrm>
          <a:prstGeom prst="rect">
            <a:avLst/>
          </a:prstGeom>
        </p:spPr>
        <p:txBody>
          <a:bodyPr vert="horz" lIns="91440" tIns="45720" rIns="91440" bIns="45720" rtlCol="0"/>
          <a:lstStyle>
            <a:lvl1pPr algn="r">
              <a:defRPr sz="1200"/>
            </a:lvl1pPr>
          </a:lstStyle>
          <a:p>
            <a:fld id="{56F38E50-6776-6642-9900-746A464A1F8A}" type="datetime1">
              <a:rPr lang="en-AU" smtClean="0"/>
              <a:t>5/02/2025</a:t>
            </a:fld>
            <a:endParaRPr 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6"/>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5"/>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5"/>
            <a:ext cx="2945659" cy="498054"/>
          </a:xfrm>
          <a:prstGeom prst="rect">
            <a:avLst/>
          </a:prstGeom>
        </p:spPr>
        <p:txBody>
          <a:bodyPr vert="horz" lIns="91440" tIns="45720" rIns="91440" bIns="45720" rtlCol="0" anchor="b"/>
          <a:lstStyle>
            <a:lvl1pPr algn="r">
              <a:defRPr sz="1200"/>
            </a:lvl1pPr>
          </a:lstStyle>
          <a:p>
            <a:fld id="{5AB62FEA-B5ED-2743-BC74-E8D8BAA66ADD}" type="slidenum">
              <a:rPr lang="en-US" smtClean="0"/>
              <a:t>‹#›</a:t>
            </a:fld>
            <a:endParaRPr lang="en-US"/>
          </a:p>
        </p:txBody>
      </p:sp>
    </p:spTree>
    <p:extLst>
      <p:ext uri="{BB962C8B-B14F-4D97-AF65-F5344CB8AC3E}">
        <p14:creationId xmlns:p14="http://schemas.microsoft.com/office/powerpoint/2010/main" val="3962751652"/>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hpra.gov.au/Resources/Joint-Position-on-Family-Violence.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egislation.vic.gov.au/in-force/acts/health-records-act-2001/04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vaada.org.au/wp-content/uploads/2019/10/RES_8.1-Excluded-information-fact-sheet_08102019.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1800respect.org.au/resources-and-tools/collaborative-practic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safeandequal.org.au/working-in-family-violence/service-responses/regional-integration-committees/#:~:text=Located%20in%20all%20metropolitan%20and%20regional%20parts%20of,drive%20greater%20integration%20of%20regional%20family%20violence%20response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ic.gov.au/tips-conversation-child-and-or-their-parent-about-information-shar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Include Acknowledgement of relevant Country.</a:t>
            </a:r>
          </a:p>
          <a:p>
            <a:endParaRPr lang="en-AU" dirty="0"/>
          </a:p>
          <a:p>
            <a:r>
              <a:rPr lang="en-AU" dirty="0"/>
              <a:t>Include acknowledgment statement for victim survivors.</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a:t>
            </a:fld>
            <a:endParaRPr lang="en-US"/>
          </a:p>
        </p:txBody>
      </p:sp>
    </p:spTree>
    <p:extLst>
      <p:ext uri="{BB962C8B-B14F-4D97-AF65-F5344CB8AC3E}">
        <p14:creationId xmlns:p14="http://schemas.microsoft.com/office/powerpoint/2010/main" val="373724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group Activity</a:t>
            </a:r>
          </a:p>
          <a:p>
            <a:endParaRPr lang="en-AU" dirty="0"/>
          </a:p>
          <a:p>
            <a:r>
              <a:rPr lang="en-AU" dirty="0"/>
              <a:t>Answers may include:</a:t>
            </a:r>
          </a:p>
          <a:p>
            <a:r>
              <a:rPr lang="en-AU" b="0" dirty="0"/>
              <a:t>Raises Awareness and Understanding</a:t>
            </a:r>
          </a:p>
          <a:p>
            <a:r>
              <a:rPr lang="en-AU" b="0" dirty="0"/>
              <a:t>Empowers Victims and Survivors</a:t>
            </a:r>
          </a:p>
          <a:p>
            <a:r>
              <a:rPr lang="en-AU" b="0" dirty="0"/>
              <a:t>Improves Early Intervention</a:t>
            </a:r>
          </a:p>
          <a:p>
            <a:r>
              <a:rPr lang="en-AU" b="0" dirty="0"/>
              <a:t>Builds a Stronger Support Network</a:t>
            </a:r>
          </a:p>
          <a:p>
            <a:r>
              <a:rPr lang="en-AU" b="0" dirty="0"/>
              <a:t>Informs Policy and Advocacy</a:t>
            </a:r>
          </a:p>
          <a:p>
            <a:r>
              <a:rPr lang="en-AU" b="0" dirty="0"/>
              <a:t>Encourages Community Involvement</a:t>
            </a:r>
          </a:p>
          <a:p>
            <a:r>
              <a:rPr lang="en-AU" b="0" dirty="0"/>
              <a:t>Reduces Risk and Harm</a:t>
            </a:r>
          </a:p>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13</a:t>
            </a:fld>
            <a:endParaRPr lang="en-US"/>
          </a:p>
        </p:txBody>
      </p:sp>
    </p:spTree>
    <p:extLst>
      <p:ext uri="{BB962C8B-B14F-4D97-AF65-F5344CB8AC3E}">
        <p14:creationId xmlns:p14="http://schemas.microsoft.com/office/powerpoint/2010/main" val="255408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Information Sharing Schemes: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Term used to reference both the Family Violence Information Sharing Scheme (FVISS) and the Child Information Sharing Scheme (CISS)</a:t>
            </a:r>
            <a:endParaRPr lang="en-AU" sz="1200" i="1"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FVISS: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F</a:t>
            </a:r>
            <a:r>
              <a:rPr lang="en-AU" sz="1200" kern="1200" dirty="0">
                <a:solidFill>
                  <a:schemeClr val="tx1"/>
                </a:solidFill>
                <a:effectLst/>
                <a:latin typeface="+mn-lt"/>
                <a:ea typeface="+mn-ea"/>
                <a:cs typeface="+mn-cs"/>
              </a:rPr>
              <a:t>amily </a:t>
            </a:r>
            <a:r>
              <a:rPr lang="en-AU" sz="1200" b="1" kern="1200" dirty="0">
                <a:solidFill>
                  <a:schemeClr val="tx1"/>
                </a:solidFill>
                <a:effectLst/>
                <a:latin typeface="+mn-lt"/>
                <a:ea typeface="+mn-ea"/>
                <a:cs typeface="+mn-cs"/>
              </a:rPr>
              <a:t>V</a:t>
            </a:r>
            <a:r>
              <a:rPr lang="en-AU" sz="1200" kern="1200" dirty="0">
                <a:solidFill>
                  <a:schemeClr val="tx1"/>
                </a:solidFill>
                <a:effectLst/>
                <a:latin typeface="+mn-lt"/>
                <a:ea typeface="+mn-ea"/>
                <a:cs typeface="+mn-cs"/>
              </a:rPr>
              <a:t>iolence </a:t>
            </a:r>
            <a:r>
              <a:rPr lang="en-AU" sz="1200" b="1" kern="1200" dirty="0">
                <a:solidFill>
                  <a:schemeClr val="tx1"/>
                </a:solidFill>
                <a:effectLst/>
                <a:latin typeface="+mn-lt"/>
                <a:ea typeface="+mn-ea"/>
                <a:cs typeface="+mn-cs"/>
              </a:rPr>
              <a:t>I</a:t>
            </a:r>
            <a:r>
              <a:rPr lang="en-AU" sz="1200" kern="1200" dirty="0">
                <a:solidFill>
                  <a:schemeClr val="tx1"/>
                </a:solidFill>
                <a:effectLst/>
                <a:latin typeface="+mn-lt"/>
                <a:ea typeface="+mn-ea"/>
                <a:cs typeface="+mn-cs"/>
              </a:rPr>
              <a:t>nformation </a:t>
            </a:r>
            <a:r>
              <a:rPr lang="en-AU" sz="1200" b="1" kern="1200" dirty="0">
                <a:solidFill>
                  <a:schemeClr val="tx1"/>
                </a:solidFill>
                <a:effectLst/>
                <a:latin typeface="+mn-lt"/>
                <a:ea typeface="+mn-ea"/>
                <a:cs typeface="+mn-cs"/>
              </a:rPr>
              <a:t>S</a:t>
            </a:r>
            <a:r>
              <a:rPr lang="en-AU" sz="1200" kern="1200" dirty="0">
                <a:solidFill>
                  <a:schemeClr val="tx1"/>
                </a:solidFill>
                <a:effectLst/>
                <a:latin typeface="+mn-lt"/>
                <a:ea typeface="+mn-ea"/>
                <a:cs typeface="+mn-cs"/>
              </a:rPr>
              <a:t>haring </a:t>
            </a:r>
            <a:r>
              <a:rPr lang="en-AU" sz="1200" b="1" kern="1200" dirty="0">
                <a:solidFill>
                  <a:schemeClr val="tx1"/>
                </a:solidFill>
                <a:effectLst/>
                <a:latin typeface="+mn-lt"/>
                <a:ea typeface="+mn-ea"/>
                <a:cs typeface="+mn-cs"/>
              </a:rPr>
              <a:t>S</a:t>
            </a:r>
            <a:r>
              <a:rPr lang="en-AU" sz="1200" kern="1200" dirty="0">
                <a:solidFill>
                  <a:schemeClr val="tx1"/>
                </a:solidFill>
                <a:effectLst/>
                <a:latin typeface="+mn-lt"/>
                <a:ea typeface="+mn-ea"/>
                <a:cs typeface="+mn-cs"/>
              </a:rPr>
              <a:t>cheme enables the sharing of information between authorised organisations to assess and manage family </a:t>
            </a:r>
            <a:r>
              <a:rPr lang="en-AU" sz="1200" kern="1200" dirty="0">
                <a:solidFill>
                  <a:schemeClr val="tx1"/>
                </a:solidFill>
                <a:effectLst/>
                <a:highlight>
                  <a:srgbClr val="FFFF00"/>
                </a:highlight>
                <a:latin typeface="+mn-lt"/>
                <a:ea typeface="+mn-ea"/>
                <a:cs typeface="+mn-cs"/>
              </a:rPr>
              <a:t>violence risk.</a:t>
            </a: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CISS: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C</a:t>
            </a:r>
            <a:r>
              <a:rPr lang="en-AU" sz="1200" kern="1200" dirty="0">
                <a:solidFill>
                  <a:schemeClr val="tx1"/>
                </a:solidFill>
                <a:effectLst/>
                <a:latin typeface="+mn-lt"/>
                <a:ea typeface="+mn-ea"/>
                <a:cs typeface="+mn-cs"/>
              </a:rPr>
              <a:t>hild </a:t>
            </a:r>
            <a:r>
              <a:rPr lang="en-AU" sz="1200" b="1" kern="1200" dirty="0">
                <a:solidFill>
                  <a:schemeClr val="tx1"/>
                </a:solidFill>
                <a:effectLst/>
                <a:latin typeface="+mn-lt"/>
                <a:ea typeface="+mn-ea"/>
                <a:cs typeface="+mn-cs"/>
              </a:rPr>
              <a:t>I</a:t>
            </a:r>
            <a:r>
              <a:rPr lang="en-AU" sz="1200" kern="1200" dirty="0">
                <a:solidFill>
                  <a:schemeClr val="tx1"/>
                </a:solidFill>
                <a:effectLst/>
                <a:latin typeface="+mn-lt"/>
                <a:ea typeface="+mn-ea"/>
                <a:cs typeface="+mn-cs"/>
              </a:rPr>
              <a:t>nformation </a:t>
            </a:r>
            <a:r>
              <a:rPr lang="en-AU" sz="1200" b="1" kern="1200" dirty="0">
                <a:solidFill>
                  <a:schemeClr val="tx1"/>
                </a:solidFill>
                <a:effectLst/>
                <a:latin typeface="+mn-lt"/>
                <a:ea typeface="+mn-ea"/>
                <a:cs typeface="+mn-cs"/>
              </a:rPr>
              <a:t>S</a:t>
            </a:r>
            <a:r>
              <a:rPr lang="en-AU" sz="1200" kern="1200" dirty="0">
                <a:solidFill>
                  <a:schemeClr val="tx1"/>
                </a:solidFill>
                <a:effectLst/>
                <a:latin typeface="+mn-lt"/>
                <a:ea typeface="+mn-ea"/>
                <a:cs typeface="+mn-cs"/>
              </a:rPr>
              <a:t>haring </a:t>
            </a:r>
            <a:r>
              <a:rPr lang="en-AU" sz="1200" b="1" kern="1200" dirty="0">
                <a:solidFill>
                  <a:schemeClr val="tx1"/>
                </a:solidFill>
                <a:effectLst/>
                <a:latin typeface="+mn-lt"/>
                <a:ea typeface="+mn-ea"/>
                <a:cs typeface="+mn-cs"/>
              </a:rPr>
              <a:t>S</a:t>
            </a:r>
            <a:r>
              <a:rPr lang="en-AU" sz="1200" kern="1200" dirty="0">
                <a:solidFill>
                  <a:schemeClr val="tx1"/>
                </a:solidFill>
                <a:effectLst/>
                <a:latin typeface="+mn-lt"/>
                <a:ea typeface="+mn-ea"/>
                <a:cs typeface="+mn-cs"/>
              </a:rPr>
              <a:t>cheme enables information sharing between authorised organisations to promote a child's wellbeing or safety</a:t>
            </a:r>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Child:</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person who is under 18 years of age</a:t>
            </a: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FOI:</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F</a:t>
            </a:r>
            <a:r>
              <a:rPr lang="en-AU" sz="1200" kern="1200" dirty="0">
                <a:solidFill>
                  <a:schemeClr val="tx1"/>
                </a:solidFill>
                <a:effectLst/>
                <a:latin typeface="+mn-lt"/>
                <a:ea typeface="+mn-ea"/>
                <a:cs typeface="+mn-cs"/>
              </a:rPr>
              <a:t>reedom </a:t>
            </a:r>
            <a:r>
              <a:rPr lang="en-AU" sz="1200" b="1" kern="1200" dirty="0">
                <a:solidFill>
                  <a:schemeClr val="tx1"/>
                </a:solidFill>
                <a:effectLst/>
                <a:latin typeface="+mn-lt"/>
                <a:ea typeface="+mn-ea"/>
                <a:cs typeface="+mn-cs"/>
              </a:rPr>
              <a:t>O</a:t>
            </a:r>
            <a:r>
              <a:rPr lang="en-AU" sz="1200" kern="1200" dirty="0">
                <a:solidFill>
                  <a:schemeClr val="tx1"/>
                </a:solidFill>
                <a:effectLst/>
                <a:latin typeface="+mn-lt"/>
                <a:ea typeface="+mn-ea"/>
                <a:cs typeface="+mn-cs"/>
              </a:rPr>
              <a:t>f </a:t>
            </a:r>
            <a:r>
              <a:rPr lang="en-AU" sz="1200" b="1" kern="1200" dirty="0">
                <a:solidFill>
                  <a:schemeClr val="tx1"/>
                </a:solidFill>
                <a:effectLst/>
                <a:latin typeface="+mn-lt"/>
                <a:ea typeface="+mn-ea"/>
                <a:cs typeface="+mn-cs"/>
              </a:rPr>
              <a:t>I</a:t>
            </a:r>
            <a:r>
              <a:rPr lang="en-AU" sz="1200" kern="1200" dirty="0">
                <a:solidFill>
                  <a:schemeClr val="tx1"/>
                </a:solidFill>
                <a:effectLst/>
                <a:latin typeface="+mn-lt"/>
                <a:ea typeface="+mn-ea"/>
                <a:cs typeface="+mn-cs"/>
              </a:rPr>
              <a:t>nformation provides an individual the right to request access to person and health documents held by a health service</a:t>
            </a:r>
          </a:p>
          <a:p>
            <a:endParaRPr lang="en-AU"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a:t>
            </a:r>
            <a:r>
              <a:rPr lang="en-US" sz="1200" i="1" kern="1200" dirty="0">
                <a:solidFill>
                  <a:schemeClr val="tx1"/>
                </a:solidFill>
                <a:effectLst/>
                <a:latin typeface="+mn-lt"/>
                <a:ea typeface="+mn-ea"/>
                <a:cs typeface="+mn-cs"/>
              </a:rPr>
              <a:t>dult </a:t>
            </a:r>
            <a:r>
              <a:rPr lang="en-US" sz="1200" b="1" i="1" kern="1200" dirty="0">
                <a:solidFill>
                  <a:schemeClr val="tx1"/>
                </a:solidFill>
                <a:effectLst/>
                <a:latin typeface="+mn-lt"/>
                <a:ea typeface="+mn-ea"/>
                <a:cs typeface="+mn-cs"/>
              </a:rPr>
              <a:t>U</a:t>
            </a:r>
            <a:r>
              <a:rPr lang="en-US" sz="1200" i="1" kern="1200" dirty="0">
                <a:solidFill>
                  <a:schemeClr val="tx1"/>
                </a:solidFill>
                <a:effectLst/>
                <a:latin typeface="+mn-lt"/>
                <a:ea typeface="+mn-ea"/>
                <a:cs typeface="+mn-cs"/>
              </a:rPr>
              <a:t>sing </a:t>
            </a:r>
            <a:r>
              <a:rPr lang="en-US" sz="1200" b="1" i="1" kern="1200" dirty="0">
                <a:solidFill>
                  <a:schemeClr val="tx1"/>
                </a:solidFill>
                <a:effectLst/>
                <a:latin typeface="+mn-lt"/>
                <a:ea typeface="+mn-ea"/>
                <a:cs typeface="+mn-cs"/>
              </a:rPr>
              <a:t>F</a:t>
            </a:r>
            <a:r>
              <a:rPr lang="en-US" sz="1200" i="1" kern="1200" dirty="0">
                <a:solidFill>
                  <a:schemeClr val="tx1"/>
                </a:solidFill>
                <a:effectLst/>
                <a:latin typeface="+mn-lt"/>
                <a:ea typeface="+mn-ea"/>
                <a:cs typeface="+mn-cs"/>
              </a:rPr>
              <a:t>amily </a:t>
            </a:r>
            <a:r>
              <a:rPr lang="en-US" sz="1200" b="1" i="1" kern="1200" dirty="0">
                <a:solidFill>
                  <a:schemeClr val="tx1"/>
                </a:solidFill>
                <a:effectLst/>
                <a:latin typeface="+mn-lt"/>
                <a:ea typeface="+mn-ea"/>
                <a:cs typeface="+mn-cs"/>
              </a:rPr>
              <a:t>V</a:t>
            </a:r>
            <a:r>
              <a:rPr lang="en-US" sz="1200" i="1" kern="1200" dirty="0">
                <a:solidFill>
                  <a:schemeClr val="tx1"/>
                </a:solidFill>
                <a:effectLst/>
                <a:latin typeface="+mn-lt"/>
                <a:ea typeface="+mn-ea"/>
                <a:cs typeface="+mn-cs"/>
              </a:rPr>
              <a:t>iolence/</a:t>
            </a:r>
            <a:r>
              <a:rPr lang="en-US" sz="1200" b="0" i="1" kern="1200" dirty="0">
                <a:solidFill>
                  <a:schemeClr val="tx1"/>
                </a:solidFill>
                <a:effectLst/>
                <a:latin typeface="+mn-lt"/>
                <a:ea typeface="+mn-ea"/>
                <a:cs typeface="+mn-cs"/>
              </a:rPr>
              <a:t>A</a:t>
            </a:r>
            <a:r>
              <a:rPr lang="en-US" sz="1200" i="1" kern="1200" dirty="0">
                <a:solidFill>
                  <a:schemeClr val="tx1"/>
                </a:solidFill>
                <a:effectLst/>
                <a:latin typeface="+mn-lt"/>
                <a:ea typeface="+mn-ea"/>
                <a:cs typeface="+mn-cs"/>
              </a:rPr>
              <a:t>lleged </a:t>
            </a:r>
            <a:r>
              <a:rPr lang="en-US" sz="1200" b="1" i="1" kern="1200" dirty="0">
                <a:solidFill>
                  <a:schemeClr val="tx1"/>
                </a:solidFill>
                <a:effectLst/>
                <a:latin typeface="+mn-lt"/>
                <a:ea typeface="+mn-ea"/>
                <a:cs typeface="+mn-cs"/>
              </a:rPr>
              <a:t>A</a:t>
            </a:r>
            <a:r>
              <a:rPr lang="en-US" sz="1200" i="1" kern="1200" dirty="0">
                <a:solidFill>
                  <a:schemeClr val="tx1"/>
                </a:solidFill>
                <a:effectLst/>
                <a:latin typeface="+mn-lt"/>
                <a:ea typeface="+mn-ea"/>
                <a:cs typeface="+mn-cs"/>
              </a:rPr>
              <a:t>dult </a:t>
            </a:r>
            <a:r>
              <a:rPr lang="en-US" sz="1200" b="1" i="1" kern="1200" dirty="0">
                <a:solidFill>
                  <a:schemeClr val="tx1"/>
                </a:solidFill>
                <a:effectLst/>
                <a:latin typeface="+mn-lt"/>
                <a:ea typeface="+mn-ea"/>
                <a:cs typeface="+mn-cs"/>
              </a:rPr>
              <a:t>U</a:t>
            </a:r>
            <a:r>
              <a:rPr lang="en-US" sz="1200" i="1" kern="1200" dirty="0">
                <a:solidFill>
                  <a:schemeClr val="tx1"/>
                </a:solidFill>
                <a:effectLst/>
                <a:latin typeface="+mn-lt"/>
                <a:ea typeface="+mn-ea"/>
                <a:cs typeface="+mn-cs"/>
              </a:rPr>
              <a:t>sing </a:t>
            </a:r>
            <a:r>
              <a:rPr lang="en-US" sz="1200" b="1" i="1" kern="1200" dirty="0">
                <a:solidFill>
                  <a:schemeClr val="tx1"/>
                </a:solidFill>
                <a:effectLst/>
                <a:latin typeface="+mn-lt"/>
                <a:ea typeface="+mn-ea"/>
                <a:cs typeface="+mn-cs"/>
              </a:rPr>
              <a:t>F</a:t>
            </a:r>
            <a:r>
              <a:rPr lang="en-US" sz="1200" i="1" kern="1200" dirty="0">
                <a:solidFill>
                  <a:schemeClr val="tx1"/>
                </a:solidFill>
                <a:effectLst/>
                <a:latin typeface="+mn-lt"/>
                <a:ea typeface="+mn-ea"/>
                <a:cs typeface="+mn-cs"/>
              </a:rPr>
              <a:t>amily </a:t>
            </a:r>
            <a:r>
              <a:rPr lang="en-US" sz="1200" b="1" i="1" kern="1200" dirty="0">
                <a:solidFill>
                  <a:schemeClr val="tx1"/>
                </a:solidFill>
                <a:effectLst/>
                <a:latin typeface="+mn-lt"/>
                <a:ea typeface="+mn-ea"/>
                <a:cs typeface="+mn-cs"/>
              </a:rPr>
              <a:t>V</a:t>
            </a:r>
            <a:r>
              <a:rPr lang="en-US" sz="1200" i="1" kern="1200" dirty="0">
                <a:solidFill>
                  <a:schemeClr val="tx1"/>
                </a:solidFill>
                <a:effectLst/>
                <a:latin typeface="+mn-lt"/>
                <a:ea typeface="+mn-ea"/>
                <a:cs typeface="+mn-cs"/>
              </a:rPr>
              <a:t>iolence: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person where there is reasonable belief they are a user of family violence, or they are alleged/there is suspicion they pose a risk of committing family violence.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Reasonable Belief: An opinion which is formed based on observation and information from reliable and credible sources. Reasonable belief in this context is there is a reasonable basis to believe that family violence is occurring based on observations and information.</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ISE:</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nformation </a:t>
            </a:r>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haring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ntity as prescribed under CISS and or FVISS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(NB: </a:t>
            </a:r>
            <a:r>
              <a:rPr lang="en-US" sz="1200" kern="1200" dirty="0">
                <a:solidFill>
                  <a:schemeClr val="tx1"/>
                </a:solidFill>
                <a:effectLst/>
                <a:highlight>
                  <a:srgbClr val="FFFF00"/>
                </a:highlight>
                <a:latin typeface="+mn-lt"/>
                <a:ea typeface="+mn-ea"/>
                <a:cs typeface="+mn-cs"/>
              </a:rPr>
              <a:t>public hospitals and integrated health services are prescribed as Information Sharing </a:t>
            </a:r>
            <a:r>
              <a:rPr lang="en-US" sz="1200" kern="1200" dirty="0">
                <a:solidFill>
                  <a:schemeClr val="tx1"/>
                </a:solidFill>
                <a:effectLst/>
                <a:latin typeface="+mn-lt"/>
                <a:ea typeface="+mn-ea"/>
                <a:cs typeface="+mn-cs"/>
              </a:rPr>
              <a:t>Entities under the Information Sharing Schemes)</a:t>
            </a:r>
            <a:endParaRPr lang="en-A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RAE:</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isk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ssessment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ntity – a subset of ISEs and may request information for a family violence assessment purpose under FVISS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Third Party: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person whose confidential information is relevant to assessing or managing family violence risk but is not the AUFV/alleged AUFV or victim survivor (adult or child).</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Other key terms:</a:t>
            </a:r>
          </a:p>
          <a:p>
            <a:r>
              <a:rPr lang="en-US" sz="1200" i="1" kern="1200" dirty="0">
                <a:solidFill>
                  <a:schemeClr val="tx1"/>
                </a:solidFill>
                <a:effectLst/>
                <a:latin typeface="+mn-lt"/>
                <a:ea typeface="+mn-ea"/>
                <a:cs typeface="+mn-cs"/>
              </a:rPr>
              <a:t>Hospitals and integrated health services:</a:t>
            </a:r>
            <a:endParaRPr lang="en-AU" sz="1200" kern="1200" dirty="0">
              <a:solidFill>
                <a:schemeClr val="tx1"/>
              </a:solidFill>
              <a:effectLst/>
              <a:highlight>
                <a:srgbClr val="FFFF00"/>
              </a:highlight>
              <a:latin typeface="+mn-lt"/>
              <a:ea typeface="+mn-ea"/>
              <a:cs typeface="+mn-cs"/>
            </a:endParaRPr>
          </a:p>
          <a:p>
            <a:r>
              <a:rPr lang="en-US" sz="1200" kern="1200" dirty="0">
                <a:solidFill>
                  <a:schemeClr val="tx1"/>
                </a:solidFill>
                <a:effectLst/>
                <a:highlight>
                  <a:srgbClr val="FFFF00"/>
                </a:highlight>
                <a:latin typeface="+mn-lt"/>
                <a:ea typeface="+mn-ea"/>
                <a:cs typeface="+mn-cs"/>
              </a:rPr>
              <a:t>Refers to public hospitals and integrated health services that are prescribed as an Information Sharing </a:t>
            </a:r>
            <a:r>
              <a:rPr lang="en-US" sz="1200" kern="1200" dirty="0">
                <a:solidFill>
                  <a:schemeClr val="tx1"/>
                </a:solidFill>
                <a:effectLst/>
                <a:latin typeface="+mn-lt"/>
                <a:ea typeface="+mn-ea"/>
                <a:cs typeface="+mn-cs"/>
              </a:rPr>
              <a:t>Entity under the Information Sharing Schemes</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MARAM:</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M</a:t>
            </a:r>
            <a:r>
              <a:rPr lang="en-AU" sz="1200" kern="1200" dirty="0">
                <a:solidFill>
                  <a:schemeClr val="tx1"/>
                </a:solidFill>
                <a:effectLst/>
                <a:latin typeface="+mn-lt"/>
                <a:ea typeface="+mn-ea"/>
                <a:cs typeface="+mn-cs"/>
              </a:rPr>
              <a:t>ulti-</a:t>
            </a:r>
            <a:r>
              <a:rPr lang="en-AU" sz="1200" b="1" kern="1200" dirty="0">
                <a:solidFill>
                  <a:schemeClr val="tx1"/>
                </a:solidFill>
                <a:effectLst/>
                <a:latin typeface="+mn-lt"/>
                <a:ea typeface="+mn-ea"/>
                <a:cs typeface="+mn-cs"/>
              </a:rPr>
              <a:t>A</a:t>
            </a:r>
            <a:r>
              <a:rPr lang="en-AU" sz="1200" kern="1200" dirty="0">
                <a:solidFill>
                  <a:schemeClr val="tx1"/>
                </a:solidFill>
                <a:effectLst/>
                <a:latin typeface="+mn-lt"/>
                <a:ea typeface="+mn-ea"/>
                <a:cs typeface="+mn-cs"/>
              </a:rPr>
              <a:t>gency </a:t>
            </a:r>
            <a:r>
              <a:rPr lang="en-AU" sz="1200" b="1" kern="1200" dirty="0">
                <a:solidFill>
                  <a:schemeClr val="tx1"/>
                </a:solidFill>
                <a:effectLst/>
                <a:latin typeface="+mn-lt"/>
                <a:ea typeface="+mn-ea"/>
                <a:cs typeface="+mn-cs"/>
              </a:rPr>
              <a:t>R</a:t>
            </a:r>
            <a:r>
              <a:rPr lang="en-AU" sz="1200" kern="1200" dirty="0">
                <a:solidFill>
                  <a:schemeClr val="tx1"/>
                </a:solidFill>
                <a:effectLst/>
                <a:latin typeface="+mn-lt"/>
                <a:ea typeface="+mn-ea"/>
                <a:cs typeface="+mn-cs"/>
              </a:rPr>
              <a:t>isk </a:t>
            </a:r>
            <a:r>
              <a:rPr lang="en-AU" sz="1200" b="1" kern="1200" dirty="0">
                <a:solidFill>
                  <a:schemeClr val="tx1"/>
                </a:solidFill>
                <a:effectLst/>
                <a:latin typeface="+mn-lt"/>
                <a:ea typeface="+mn-ea"/>
                <a:cs typeface="+mn-cs"/>
              </a:rPr>
              <a:t>A</a:t>
            </a:r>
            <a:r>
              <a:rPr lang="en-AU" sz="1200" kern="1200" dirty="0">
                <a:solidFill>
                  <a:schemeClr val="tx1"/>
                </a:solidFill>
                <a:effectLst/>
                <a:latin typeface="+mn-lt"/>
                <a:ea typeface="+mn-ea"/>
                <a:cs typeface="+mn-cs"/>
              </a:rPr>
              <a:t>ssessment and </a:t>
            </a:r>
            <a:r>
              <a:rPr lang="en-AU" sz="1200" b="1" kern="1200" dirty="0">
                <a:solidFill>
                  <a:schemeClr val="tx1"/>
                </a:solidFill>
                <a:effectLst/>
                <a:latin typeface="+mn-lt"/>
                <a:ea typeface="+mn-ea"/>
                <a:cs typeface="+mn-cs"/>
              </a:rPr>
              <a:t>M</a:t>
            </a:r>
            <a:r>
              <a:rPr lang="en-AU" sz="1200" kern="1200" dirty="0">
                <a:solidFill>
                  <a:schemeClr val="tx1"/>
                </a:solidFill>
                <a:effectLst/>
                <a:latin typeface="+mn-lt"/>
                <a:ea typeface="+mn-ea"/>
                <a:cs typeface="+mn-cs"/>
              </a:rPr>
              <a:t>anagement Framework</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Staff delegates: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Staff who have been nominated and </a:t>
            </a:r>
            <a:r>
              <a:rPr lang="en-US" sz="1200" kern="1200" dirty="0" err="1">
                <a:solidFill>
                  <a:schemeClr val="tx1"/>
                </a:solidFill>
                <a:effectLst/>
                <a:latin typeface="+mn-lt"/>
                <a:ea typeface="+mn-ea"/>
                <a:cs typeface="+mn-cs"/>
              </a:rPr>
              <a:t>authorised</a:t>
            </a:r>
            <a:r>
              <a:rPr lang="en-US" sz="1200" kern="1200" dirty="0">
                <a:solidFill>
                  <a:schemeClr val="tx1"/>
                </a:solidFill>
                <a:effectLst/>
                <a:latin typeface="+mn-lt"/>
                <a:ea typeface="+mn-ea"/>
                <a:cs typeface="+mn-cs"/>
              </a:rPr>
              <a:t> internally by the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to make decisions relating to the disclosures of information under FVISS and CISS. </a:t>
            </a:r>
            <a:endParaRPr lang="en-AU" sz="1200"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Diverse communities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line with MARAM framework, diverse communities refer to the following groups: diverse cultural, linguistic and faith communities; people living with a disability; people experiencing mental health issues; lesbian, gay, bisexual, trans and gender diverse, intersex and queer/questioning (LGBTIQ) people; women in or exiting prison or forensic institutions; people who work in the sex industry; people living in regional, remote and rural communities; male victims; older people and young people (12–25 years of age).</a:t>
            </a:r>
            <a:endParaRPr lang="en-AU" sz="1200" kern="1200" dirty="0">
              <a:solidFill>
                <a:schemeClr val="tx1"/>
              </a:solidFill>
              <a:effectLst/>
              <a:latin typeface="+mn-lt"/>
              <a:ea typeface="+mn-ea"/>
              <a:cs typeface="+mn-cs"/>
            </a:endParaRPr>
          </a:p>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14</a:t>
            </a:fld>
            <a:endParaRPr lang="en-US"/>
          </a:p>
        </p:txBody>
      </p:sp>
    </p:spTree>
    <p:extLst>
      <p:ext uri="{BB962C8B-B14F-4D97-AF65-F5344CB8AC3E}">
        <p14:creationId xmlns:p14="http://schemas.microsoft.com/office/powerpoint/2010/main" val="109512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Pillar 3 and Responsibility 6 directly relates to FVISS and CISS.</a:t>
            </a:r>
          </a:p>
          <a:p>
            <a:endParaRPr lang="en-AU" dirty="0"/>
          </a:p>
          <a:p>
            <a:r>
              <a:rPr lang="en-AU" b="0" i="0" dirty="0">
                <a:solidFill>
                  <a:srgbClr val="1A1A1A"/>
                </a:solidFill>
                <a:effectLst/>
                <a:latin typeface="VIC"/>
              </a:rPr>
              <a:t>Pillar 3 builds on Pillars 1 and 2 and describes responsibilities for facilitating family violence risk assessment and management. It provides advice on how professionals and organisations define their responsibilities to support consistency of practice across the service system, and to clarify the expectations of different organisations, professionals and service users.</a:t>
            </a:r>
            <a:endParaRPr lang="en-AU" dirty="0"/>
          </a:p>
          <a:p>
            <a:endParaRPr lang="en-AU" dirty="0"/>
          </a:p>
          <a:p>
            <a:r>
              <a:rPr lang="en-AU" dirty="0"/>
              <a:t>Responsibility 6:</a:t>
            </a:r>
          </a:p>
          <a:p>
            <a:pPr algn="l"/>
            <a:r>
              <a:rPr lang="en-AU" b="0" i="0" dirty="0">
                <a:solidFill>
                  <a:srgbClr val="1A1A1A"/>
                </a:solidFill>
                <a:effectLst/>
                <a:latin typeface="VIC"/>
              </a:rPr>
              <a:t>Professionals required to have knowledge of Responsibility 6 should be able to:</a:t>
            </a:r>
          </a:p>
          <a:p>
            <a:pPr marL="171450" indent="-171450" algn="l">
              <a:buFont typeface="Arial" panose="020B0604020202020204" pitchFamily="34" charset="0"/>
              <a:buChar char="•"/>
            </a:pPr>
            <a:r>
              <a:rPr lang="en-AU" b="0" i="0" dirty="0">
                <a:solidFill>
                  <a:srgbClr val="1A1A1A"/>
                </a:solidFill>
                <a:effectLst/>
                <a:latin typeface="VIC"/>
              </a:rPr>
              <a:t>proactively share information and make requests seeking relevant to the assessment and management of family violence risk, including under the FVIS Scheme, privacy law or other authorisation at law</a:t>
            </a:r>
          </a:p>
          <a:p>
            <a:pPr marL="171450" indent="-171450" algn="l">
              <a:buFont typeface="Arial" panose="020B0604020202020204" pitchFamily="34" charset="0"/>
              <a:buChar char="•"/>
            </a:pPr>
            <a:r>
              <a:rPr lang="en-AU" b="0" i="0" dirty="0">
                <a:solidFill>
                  <a:srgbClr val="1A1A1A"/>
                </a:solidFill>
                <a:effectLst/>
                <a:latin typeface="VIC"/>
              </a:rPr>
              <a:t>proactively share information relevant to broader safety and wellbeing issues for children using the CIS Scheme</a:t>
            </a:r>
          </a:p>
          <a:p>
            <a:pPr marL="171450" indent="-171450" algn="l">
              <a:buFont typeface="Arial" panose="020B0604020202020204" pitchFamily="34" charset="0"/>
              <a:buChar char="•"/>
            </a:pPr>
            <a:r>
              <a:rPr lang="en-AU" b="0" i="0" dirty="0">
                <a:solidFill>
                  <a:srgbClr val="1A1A1A"/>
                </a:solidFill>
                <a:effectLst/>
                <a:latin typeface="VIC"/>
              </a:rPr>
              <a:t>respond to requests to share information from other services.</a:t>
            </a:r>
          </a:p>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15</a:t>
            </a:fld>
            <a:endParaRPr lang="en-US"/>
          </a:p>
        </p:txBody>
      </p:sp>
    </p:spTree>
    <p:extLst>
      <p:ext uri="{BB962C8B-B14F-4D97-AF65-F5344CB8AC3E}">
        <p14:creationId xmlns:p14="http://schemas.microsoft.com/office/powerpoint/2010/main" val="414473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16</a:t>
            </a:fld>
            <a:endParaRPr lang="en-US"/>
          </a:p>
        </p:txBody>
      </p:sp>
    </p:spTree>
    <p:extLst>
      <p:ext uri="{BB962C8B-B14F-4D97-AF65-F5344CB8AC3E}">
        <p14:creationId xmlns:p14="http://schemas.microsoft.com/office/powerpoint/2010/main" val="2768929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dirty="0">
                <a:solidFill>
                  <a:srgbClr val="3D1557"/>
                </a:solidFill>
                <a:effectLst/>
                <a:latin typeface="Roboto" panose="02000000000000000000" pitchFamily="2" charset="0"/>
              </a:rPr>
              <a:t>Risk Assessment Entities</a:t>
            </a:r>
            <a:r>
              <a:rPr lang="en-AU" b="0" i="1" dirty="0">
                <a:solidFill>
                  <a:srgbClr val="3D1557"/>
                </a:solidFill>
                <a:effectLst/>
                <a:latin typeface="Roboto" panose="02000000000000000000" pitchFamily="2" charset="0"/>
              </a:rPr>
              <a:t> (RAEs) are a sub-set of ISEs that are authorised to conduct a comprehensive risk assessment and can request and disclose information for a </a:t>
            </a:r>
            <a:r>
              <a:rPr lang="en-AU" b="1" i="1" dirty="0">
                <a:solidFill>
                  <a:srgbClr val="3D1557"/>
                </a:solidFill>
                <a:effectLst/>
                <a:latin typeface="Roboto" panose="02000000000000000000" pitchFamily="2" charset="0"/>
              </a:rPr>
              <a:t>family violence assessment purpose</a:t>
            </a:r>
            <a:r>
              <a:rPr lang="en-AU" b="0" i="1" dirty="0">
                <a:solidFill>
                  <a:srgbClr val="3D1557"/>
                </a:solidFill>
                <a:effectLst/>
                <a:latin typeface="Roboto" panose="02000000000000000000" pitchFamily="2" charset="0"/>
              </a:rPr>
              <a:t> under the FVISS to establish the presence and source of family violence risk. </a:t>
            </a:r>
            <a:r>
              <a:rPr lang="en-AU" b="0" i="1" dirty="0">
                <a:solidFill>
                  <a:srgbClr val="3D1557"/>
                </a:solidFill>
                <a:effectLst/>
                <a:latin typeface="Nunito" panose="020F0502020204030204" pitchFamily="2" charset="0"/>
              </a:rPr>
              <a:t>RAEs are therefore able to request information from other ISEs about alleged perpetrators, in addition to information about perpetrators, victim survivors and third parties for a family violence assessment purpose.</a:t>
            </a:r>
            <a:endParaRPr lang="en-AU" b="0" i="1" dirty="0">
              <a:solidFill>
                <a:srgbClr val="3D1557"/>
              </a:solidFill>
              <a:effectLst/>
              <a:latin typeface="Roboto" panose="02000000000000000000" pitchFamily="2" charset="0"/>
            </a:endParaRPr>
          </a:p>
          <a:p>
            <a:endParaRPr lang="en-AU" b="0" i="1" dirty="0">
              <a:solidFill>
                <a:srgbClr val="3D1557"/>
              </a:solidFill>
              <a:effectLst/>
              <a:latin typeface="Roboto" panose="02000000000000000000" pitchFamily="2" charset="0"/>
            </a:endParaRPr>
          </a:p>
          <a:p>
            <a:r>
              <a:rPr lang="en-AU" b="0" i="1" dirty="0">
                <a:solidFill>
                  <a:srgbClr val="3D1557"/>
                </a:solidFill>
                <a:effectLst/>
                <a:latin typeface="Roboto" panose="02000000000000000000" pitchFamily="2" charset="0"/>
              </a:rPr>
              <a:t>An </a:t>
            </a:r>
            <a:r>
              <a:rPr lang="en-AU" b="1" i="1" dirty="0">
                <a:solidFill>
                  <a:srgbClr val="3D1557"/>
                </a:solidFill>
                <a:effectLst/>
                <a:latin typeface="Roboto" panose="02000000000000000000" pitchFamily="2" charset="0"/>
              </a:rPr>
              <a:t>Information Sharing Entity</a:t>
            </a:r>
            <a:r>
              <a:rPr lang="en-AU" b="0" i="1" dirty="0">
                <a:solidFill>
                  <a:srgbClr val="3D1557"/>
                </a:solidFill>
                <a:effectLst/>
                <a:latin typeface="Roboto" panose="02000000000000000000" pitchFamily="2" charset="0"/>
              </a:rPr>
              <a:t> (ISE) is an organisation or service that has been prescribed in regulations to request and share information under the Child Information Sharing Scheme (CISS) and the Family Violence Information Sharing Scheme (FVISS). </a:t>
            </a:r>
          </a:p>
          <a:p>
            <a:r>
              <a:rPr lang="en-AU" b="0" i="1" dirty="0">
                <a:solidFill>
                  <a:srgbClr val="3D1557"/>
                </a:solidFill>
                <a:effectLst/>
                <a:latin typeface="Roboto" panose="02000000000000000000" pitchFamily="2" charset="0"/>
              </a:rPr>
              <a:t>ISE’s cannot request information for the purpose of assessing risk, rather for risk management purposes to facilitate the completion of MARAM’s.</a:t>
            </a:r>
            <a:endParaRPr lang="en-AU" i="1" dirty="0">
              <a:solidFill>
                <a:srgbClr val="3D1557"/>
              </a:solidFill>
            </a:endParaRP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17</a:t>
            </a:fld>
            <a:endParaRPr lang="en-US"/>
          </a:p>
        </p:txBody>
      </p:sp>
    </p:spTree>
    <p:extLst>
      <p:ext uri="{BB962C8B-B14F-4D97-AF65-F5344CB8AC3E}">
        <p14:creationId xmlns:p14="http://schemas.microsoft.com/office/powerpoint/2010/main" val="3856464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Reminder for the participants: The ISS cannot be applied to staff disclosures of Family Violence.</a:t>
            </a:r>
          </a:p>
          <a:p>
            <a:endParaRPr lang="en-AU" dirty="0"/>
          </a:p>
          <a:p>
            <a:r>
              <a:rPr lang="en-AU" dirty="0"/>
              <a:t>Refer to: </a:t>
            </a:r>
            <a:r>
              <a:rPr lang="en-AU" dirty="0">
                <a:hlinkClick r:id="rId3"/>
              </a:rPr>
              <a:t>Australian Health Practitioner Regulation Agency - Joint Position on Family Violence by Regulators of Health Practitioners (ahpra.gov.au)</a:t>
            </a:r>
            <a:endParaRPr lang="en-AU" dirty="0"/>
          </a:p>
          <a:p>
            <a:r>
              <a:rPr lang="en-AU" dirty="0"/>
              <a:t>If unsure about your responsibilities, follow up with your HR department</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18</a:t>
            </a:fld>
            <a:endParaRPr lang="en-US"/>
          </a:p>
        </p:txBody>
      </p:sp>
    </p:spTree>
    <p:extLst>
      <p:ext uri="{BB962C8B-B14F-4D97-AF65-F5344CB8AC3E}">
        <p14:creationId xmlns:p14="http://schemas.microsoft.com/office/powerpoint/2010/main" val="762639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Family Violence Information Sharing Scheme (Part 5A Family Violence Protection Act 2008) </a:t>
            </a:r>
          </a:p>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19</a:t>
            </a:fld>
            <a:endParaRPr lang="en-US"/>
          </a:p>
        </p:txBody>
      </p:sp>
    </p:spTree>
    <p:extLst>
      <p:ext uri="{BB962C8B-B14F-4D97-AF65-F5344CB8AC3E}">
        <p14:creationId xmlns:p14="http://schemas.microsoft.com/office/powerpoint/2010/main" val="1525676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consent? </a:t>
            </a:r>
          </a:p>
          <a:p>
            <a:r>
              <a:rPr lang="en-AU" dirty="0"/>
              <a:t>Part 5A defines consent to mean express and implied consent. Express consent is when a person has expressly, either verbally or in written form, given their consent to their information being shared. Implied consent is not expressly given, but can be inferred through a victim survivor or third party’s conduct or behaviour and the facts of a given situation.</a:t>
            </a:r>
          </a:p>
          <a:p>
            <a:endParaRPr lang="en-AU" b="1" dirty="0"/>
          </a:p>
          <a:p>
            <a:r>
              <a:rPr lang="en-AU" b="1" dirty="0"/>
              <a:t>Consent:</a:t>
            </a:r>
          </a:p>
          <a:p>
            <a:r>
              <a:rPr lang="en-AU" b="1" dirty="0"/>
              <a:t>Capacity</a:t>
            </a:r>
            <a:r>
              <a:rPr lang="en-AU" dirty="0"/>
              <a:t> Generally, when a person has capacity to make a particular decision.</a:t>
            </a:r>
            <a:endParaRPr lang="en-AU" b="1" dirty="0"/>
          </a:p>
          <a:p>
            <a:r>
              <a:rPr lang="en-AU" b="1" dirty="0"/>
              <a:t>Voluntary</a:t>
            </a:r>
            <a:r>
              <a:rPr lang="en-AU" dirty="0"/>
              <a:t> A person must be free to exercise genuine choice. Consent must be given without coercion or threat and with sufficient time to understand the request and, if appropriate, obtain advice.</a:t>
            </a:r>
          </a:p>
          <a:p>
            <a:r>
              <a:rPr lang="en-AU" b="1" dirty="0"/>
              <a:t>Informed</a:t>
            </a:r>
            <a:r>
              <a:rPr lang="en-AU" dirty="0"/>
              <a:t> The person must have full knowledge of all relevant facts, including: ρ what information will be collected, used or disclosed ρ what purpose the information will be put to ρ with whom the information might be shared and how it might be used ρ the consequences of giving consent, and of failing to give consent ρ the circumstances in which their information may be shared without their consent.</a:t>
            </a:r>
          </a:p>
          <a:p>
            <a:r>
              <a:rPr lang="en-AU" b="1" dirty="0"/>
              <a:t>Specific</a:t>
            </a:r>
            <a:r>
              <a:rPr lang="en-AU" dirty="0"/>
              <a:t> Consent must be specific. If the information given is too broad or vague, the consent may not be specific enough to be regarded as valid. ISEs should consider: ρ the nature of the information ρ the proposed use or disclosure ρ the recipient and its proposed use.</a:t>
            </a:r>
          </a:p>
          <a:p>
            <a:r>
              <a:rPr lang="en-AU" b="1" dirty="0"/>
              <a:t>Current</a:t>
            </a:r>
            <a:r>
              <a:rPr lang="en-AU" dirty="0"/>
              <a:t> Consent is not indefinite. ISEs should inform the person of the period the consent will cover in the absence of a material change of circumstances that the organisation knows or ought reasonably to know. ISEs should make it clear to the person that they are entitled to change their mind and revoke consent at any time.</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20</a:t>
            </a:fld>
            <a:endParaRPr lang="en-US"/>
          </a:p>
        </p:txBody>
      </p:sp>
    </p:spTree>
    <p:extLst>
      <p:ext uri="{BB962C8B-B14F-4D97-AF65-F5344CB8AC3E}">
        <p14:creationId xmlns:p14="http://schemas.microsoft.com/office/powerpoint/2010/main" val="3896141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800" dirty="0">
                <a:effectLst/>
                <a:latin typeface="Calibri" panose="020F0502020204030204" pitchFamily="34" charset="0"/>
              </a:rPr>
              <a:t>Health Record Act (2001): </a:t>
            </a:r>
            <a:r>
              <a:rPr lang="en-AU" sz="2800" dirty="0">
                <a:hlinkClick r:id="rId3"/>
              </a:rPr>
              <a:t>Health Records Act 2001 | legislation.vic.gov.au</a:t>
            </a:r>
            <a:endParaRPr lang="en-AU" sz="1800" dirty="0">
              <a:effectLst/>
              <a:latin typeface="Calibri" panose="020F0502020204030204" pitchFamily="34" charset="0"/>
            </a:endParaRP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CISS:</a:t>
            </a:r>
          </a:p>
          <a:p>
            <a:pPr marL="285750" marR="0" indent="-285750">
              <a:spcBef>
                <a:spcPts val="0"/>
              </a:spcBef>
              <a:spcAft>
                <a:spcPts val="0"/>
              </a:spcAft>
              <a:buFont typeface="Arial" panose="020B0604020202020204" pitchFamily="34" charset="0"/>
              <a:buChar char="•"/>
            </a:pPr>
            <a:r>
              <a:rPr lang="en-AU" sz="1800" dirty="0">
                <a:effectLst/>
                <a:latin typeface="Calibri" panose="020F0502020204030204" pitchFamily="34" charset="0"/>
              </a:rPr>
              <a:t>Consent only applies to FVISS not CISS. </a:t>
            </a:r>
          </a:p>
          <a:p>
            <a:pPr marL="285750" marR="0" indent="-285750">
              <a:spcBef>
                <a:spcPts val="0"/>
              </a:spcBef>
              <a:spcAft>
                <a:spcPts val="0"/>
              </a:spcAft>
              <a:buFont typeface="Arial" panose="020B0604020202020204" pitchFamily="34" charset="0"/>
              <a:buChar char="•"/>
            </a:pPr>
            <a:r>
              <a:rPr lang="en-AU" sz="2800" b="0" i="0" dirty="0">
                <a:solidFill>
                  <a:srgbClr val="1A1A1A"/>
                </a:solidFill>
                <a:effectLst/>
                <a:latin typeface="VIC"/>
              </a:rPr>
              <a:t>Under CISS, information sharing entities do not require consent from any person to share relevant information. However, it is important to note that a professional should seek and take into account the views of the child and their relevant family members where it is appropriate, safe and reasonable to do so. </a:t>
            </a:r>
          </a:p>
          <a:p>
            <a:pPr marL="285750" marR="0" indent="-285750">
              <a:spcBef>
                <a:spcPts val="0"/>
              </a:spcBef>
              <a:spcAft>
                <a:spcPts val="0"/>
              </a:spcAft>
              <a:buFont typeface="Arial" panose="020B0604020202020204" pitchFamily="34" charset="0"/>
              <a:buChar char="•"/>
            </a:pPr>
            <a:endParaRPr lang="en-AU" sz="1800" dirty="0">
              <a:effectLst/>
              <a:latin typeface="Calibri" panose="020F0502020204030204" pitchFamily="34" charset="0"/>
            </a:endParaRP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AUFV/PUV:</a:t>
            </a:r>
          </a:p>
          <a:p>
            <a:pPr marL="171450" indent="-171450" algn="l">
              <a:buFont typeface="Arial" panose="020B0604020202020204" pitchFamily="34" charset="0"/>
              <a:buChar char="•"/>
            </a:pPr>
            <a:r>
              <a:rPr lang="en-AU" sz="1800" dirty="0"/>
              <a:t>Consent is not required for ISEs to share information about a person who is alleged to pose a risk of family violence (alleged perpetrator) or a perpetrator of family violence. </a:t>
            </a:r>
            <a:r>
              <a:rPr lang="en-AU" sz="1000" dirty="0"/>
              <a:t>Before sharing the information, ISEs must establish that the information is relevant to assessing and/or managing family violence risk and that it is not excluded.</a:t>
            </a:r>
            <a:endParaRPr lang="en-AU" sz="1000" b="1" dirty="0"/>
          </a:p>
          <a:p>
            <a:pPr marL="0" marR="0">
              <a:spcBef>
                <a:spcPts val="0"/>
              </a:spcBef>
              <a:spcAft>
                <a:spcPts val="0"/>
              </a:spcAft>
            </a:pPr>
            <a:r>
              <a:rPr lang="en-AU" sz="1800" dirty="0">
                <a:effectLst/>
                <a:latin typeface="Calibri" panose="020F0502020204030204" pitchFamily="34" charset="0"/>
              </a:rPr>
              <a:t> </a:t>
            </a:r>
          </a:p>
          <a:p>
            <a:pPr marL="0" marR="0">
              <a:spcBef>
                <a:spcPts val="0"/>
              </a:spcBef>
              <a:spcAft>
                <a:spcPts val="0"/>
              </a:spcAft>
            </a:pPr>
            <a:r>
              <a:rPr lang="en-AU" sz="1800" b="1" dirty="0">
                <a:effectLst/>
                <a:latin typeface="Calibri" panose="020F0502020204030204" pitchFamily="34" charset="0"/>
              </a:rPr>
              <a:t>Serious Risk to Victim Survivor</a:t>
            </a:r>
            <a:r>
              <a:rPr lang="en-AU" sz="1800" dirty="0">
                <a:effectLst/>
                <a:latin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t>Relevant information can be shared with other ISEs </a:t>
            </a:r>
            <a:r>
              <a:rPr lang="en-AU" sz="1800" b="1" dirty="0"/>
              <a:t>without </a:t>
            </a:r>
            <a:r>
              <a:rPr lang="en-AU" sz="1800" dirty="0"/>
              <a:t>requiring the victim survivors consent if </a:t>
            </a:r>
            <a:r>
              <a:rPr lang="en-AU" sz="1800" b="0" i="0" u="none" strike="noStrike" baseline="0" dirty="0">
                <a:latin typeface="CIDFont+F1"/>
              </a:rPr>
              <a:t>the threshold of ‘serious threat’ to an individual’s life, health, safety or welfare has been met.</a:t>
            </a: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Victorian privacy legislation</a:t>
            </a:r>
          </a:p>
          <a:p>
            <a:pPr marL="285750" marR="0" indent="-285750">
              <a:spcBef>
                <a:spcPts val="0"/>
              </a:spcBef>
              <a:spcAft>
                <a:spcPts val="0"/>
              </a:spcAft>
              <a:buFont typeface="Arial" panose="020B0604020202020204" pitchFamily="34" charset="0"/>
              <a:buChar char="•"/>
            </a:pPr>
            <a:r>
              <a:rPr lang="en-AU" sz="1800" dirty="0">
                <a:effectLst/>
                <a:latin typeface="Calibri" panose="020F0502020204030204" pitchFamily="34" charset="0"/>
              </a:rPr>
              <a:t>Under Victoria's Health Records Act (2001), information can be shared without consent if you believe the information is required to lessen or prevent a serious threat to an individual's life, health, safety or welfare.</a:t>
            </a:r>
          </a:p>
          <a:p>
            <a:pPr marL="285750" indent="-285750" rtl="0" fontAlgn="ctr">
              <a:spcBef>
                <a:spcPts val="0"/>
              </a:spcBef>
              <a:spcAft>
                <a:spcPts val="0"/>
              </a:spcAft>
              <a:buFont typeface="Arial" panose="020B0604020202020204" pitchFamily="34" charset="0"/>
              <a:buChar char="•"/>
            </a:pPr>
            <a:r>
              <a:rPr lang="en-AU" sz="1800" dirty="0">
                <a:effectLst/>
                <a:latin typeface="Calibri" panose="020F0502020204030204" pitchFamily="34" charset="0"/>
              </a:rPr>
              <a:t>'Serious threat' in these Acts includes family violence, and/or a serious risk to child safety and wellbeing</a:t>
            </a:r>
          </a:p>
          <a:p>
            <a:pPr marL="285750" indent="-285750" rtl="0" fontAlgn="ctr">
              <a:spcBef>
                <a:spcPts val="0"/>
              </a:spcBef>
              <a:spcAft>
                <a:spcPts val="0"/>
              </a:spcAft>
              <a:buFont typeface="Arial" panose="020B0604020202020204" pitchFamily="34" charset="0"/>
              <a:buChar char="•"/>
            </a:pPr>
            <a:r>
              <a:rPr lang="en-AU" sz="1800" dirty="0">
                <a:effectLst/>
                <a:latin typeface="Calibri" panose="020F0502020204030204" pitchFamily="34" charset="0"/>
              </a:rPr>
              <a:t>You do not need to wait for a serious risk of harm to share information under the information sharing schemes. The purpose of the schemes is to help workforces/organisations collaborate and share information earlier to prevent situations escalating to  a 'serious threat'</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21</a:t>
            </a:fld>
            <a:endParaRPr lang="en-US"/>
          </a:p>
        </p:txBody>
      </p:sp>
    </p:spTree>
    <p:extLst>
      <p:ext uri="{BB962C8B-B14F-4D97-AF65-F5344CB8AC3E}">
        <p14:creationId xmlns:p14="http://schemas.microsoft.com/office/powerpoint/2010/main" val="152529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22</a:t>
            </a:fld>
            <a:endParaRPr lang="en-US"/>
          </a:p>
        </p:txBody>
      </p:sp>
    </p:spTree>
    <p:extLst>
      <p:ext uri="{BB962C8B-B14F-4D97-AF65-F5344CB8AC3E}">
        <p14:creationId xmlns:p14="http://schemas.microsoft.com/office/powerpoint/2010/main" val="2997766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a:t>
            </a:fld>
            <a:endParaRPr lang="en-US"/>
          </a:p>
        </p:txBody>
      </p:sp>
    </p:spTree>
    <p:extLst>
      <p:ext uri="{BB962C8B-B14F-4D97-AF65-F5344CB8AC3E}">
        <p14:creationId xmlns:p14="http://schemas.microsoft.com/office/powerpoint/2010/main" val="3353301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Play the video up to 1:00: https://www.vic.gov.au/child-information-sharing-professionals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*Note: Will need to scroll down page until heading ‘</a:t>
            </a:r>
            <a:r>
              <a:rPr lang="en-AU" b="0" i="1" dirty="0">
                <a:solidFill>
                  <a:srgbClr val="1A1A1A"/>
                </a:solidFill>
                <a:effectLst/>
                <a:latin typeface="VIC"/>
              </a:rPr>
              <a:t>How Child Information Sharing works’*</a:t>
            </a:r>
          </a:p>
          <a:p>
            <a:endParaRPr lang="en-AU" i="1"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23</a:t>
            </a:fld>
            <a:endParaRPr lang="en-US"/>
          </a:p>
        </p:txBody>
      </p:sp>
    </p:spTree>
    <p:extLst>
      <p:ext uri="{BB962C8B-B14F-4D97-AF65-F5344CB8AC3E}">
        <p14:creationId xmlns:p14="http://schemas.microsoft.com/office/powerpoint/2010/main" val="109190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24</a:t>
            </a:fld>
            <a:endParaRPr lang="en-US"/>
          </a:p>
        </p:txBody>
      </p:sp>
    </p:spTree>
    <p:extLst>
      <p:ext uri="{BB962C8B-B14F-4D97-AF65-F5344CB8AC3E}">
        <p14:creationId xmlns:p14="http://schemas.microsoft.com/office/powerpoint/2010/main" val="2517195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25</a:t>
            </a:fld>
            <a:endParaRPr lang="en-US"/>
          </a:p>
        </p:txBody>
      </p:sp>
    </p:spTree>
    <p:extLst>
      <p:ext uri="{BB962C8B-B14F-4D97-AF65-F5344CB8AC3E}">
        <p14:creationId xmlns:p14="http://schemas.microsoft.com/office/powerpoint/2010/main" val="202520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26</a:t>
            </a:fld>
            <a:endParaRPr lang="en-US"/>
          </a:p>
        </p:txBody>
      </p:sp>
    </p:spTree>
    <p:extLst>
      <p:ext uri="{BB962C8B-B14F-4D97-AF65-F5344CB8AC3E}">
        <p14:creationId xmlns:p14="http://schemas.microsoft.com/office/powerpoint/2010/main" val="1255501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There are three possible scenarios to determine which scheme applies:</a:t>
            </a:r>
          </a:p>
          <a:p>
            <a:r>
              <a:rPr lang="en-AU" sz="1200" b="0" i="0" kern="1200" dirty="0">
                <a:solidFill>
                  <a:schemeClr val="tx1"/>
                </a:solidFill>
                <a:effectLst/>
                <a:latin typeface="+mn-lt"/>
                <a:ea typeface="+mn-ea"/>
                <a:cs typeface="+mn-cs"/>
              </a:rPr>
              <a:t>Where you wish to share information to promote a child/children’s wellbeing or safety and family violence is not believed to be present, use the Child Information Sharing Scheme (CISS).</a:t>
            </a:r>
          </a:p>
          <a:p>
            <a:r>
              <a:rPr lang="en-AU" sz="1200" b="0" i="0" kern="1200" dirty="0">
                <a:solidFill>
                  <a:schemeClr val="tx1"/>
                </a:solidFill>
                <a:effectLst/>
                <a:latin typeface="+mn-lt"/>
                <a:ea typeface="+mn-ea"/>
                <a:cs typeface="+mn-cs"/>
              </a:rPr>
              <a:t>Where family violence is believed to be present and a child is at risk, use the Family Violence Information Sharing Scheme (FVISS) to assess and manage family violence risk to both children and adults (such as parents), as well as the CISS to share information to promote the child’s wellbeing and/or other aspects of their safety.</a:t>
            </a:r>
          </a:p>
          <a:p>
            <a:r>
              <a:rPr lang="en-AU" sz="1200" b="0" i="0" kern="1200" dirty="0">
                <a:solidFill>
                  <a:schemeClr val="tx1"/>
                </a:solidFill>
                <a:effectLst/>
                <a:latin typeface="+mn-lt"/>
                <a:ea typeface="+mn-ea"/>
                <a:cs typeface="+mn-cs"/>
              </a:rPr>
              <a:t>Where no children are at risk, use the FVISS to share information to assess or manage family violence risk to adults.</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How do the schemes work together?</a:t>
            </a:r>
          </a:p>
          <a:p>
            <a:r>
              <a:rPr lang="en-AU" sz="1200" b="0" i="0" kern="1200" dirty="0">
                <a:solidFill>
                  <a:schemeClr val="tx1"/>
                </a:solidFill>
                <a:effectLst/>
                <a:latin typeface="+mn-lt"/>
                <a:ea typeface="+mn-ea"/>
                <a:cs typeface="+mn-cs"/>
              </a:rPr>
              <a:t>In a family violence context, there are likely to be a range of co-existing wellbeing and/or safety issues arising for a child — for example, delayed development. Hence, the CISS must also be applied to promote the wellbeing and safety of a child more broadly.</a:t>
            </a:r>
          </a:p>
          <a:p>
            <a:r>
              <a:rPr lang="en-AU" sz="1200" b="0" i="0" kern="1200" dirty="0">
                <a:solidFill>
                  <a:schemeClr val="tx1"/>
                </a:solidFill>
                <a:effectLst/>
                <a:latin typeface="+mn-lt"/>
                <a:ea typeface="+mn-ea"/>
                <a:cs typeface="+mn-cs"/>
              </a:rPr>
              <a:t>Both information sharing schemes recognise that a child’s safety takes precedence over any individual’s privacy. Under the FVISS, both adult and child victim survivors’ safety takes precedence over a perpetrator’s privacy. As a result, consent is not required under either scheme to share information to keep a child safe.</a:t>
            </a:r>
          </a:p>
          <a:p>
            <a:r>
              <a:rPr lang="en-AU" sz="1200" b="0" i="0" kern="1200" dirty="0">
                <a:solidFill>
                  <a:schemeClr val="tx1"/>
                </a:solidFill>
                <a:effectLst/>
                <a:latin typeface="+mn-lt"/>
                <a:ea typeface="+mn-ea"/>
                <a:cs typeface="+mn-cs"/>
              </a:rPr>
              <a:t>Both schemes recognise the importance of seeking the views and promoting the agency of children and adults (who are not perpetrators of family violence) wherever appropriate, safe and reasonable to do so.</a:t>
            </a:r>
          </a:p>
          <a:p>
            <a:r>
              <a:rPr lang="en-AU" sz="1200" b="0" i="0" kern="1200" dirty="0">
                <a:solidFill>
                  <a:schemeClr val="tx1"/>
                </a:solidFill>
                <a:effectLst/>
                <a:latin typeface="+mn-lt"/>
                <a:ea typeface="+mn-ea"/>
                <a:cs typeface="+mn-cs"/>
              </a:rPr>
              <a:t>The Family Violence Multi-Agency Risk Assessment and Management Framework (MARAM) must always be applied to identify and guide the assessment and management of family violence risk — for children and adults. This is to ensure that information is shared safely and lawfully, so as not to escalate family violence risk.</a:t>
            </a:r>
          </a:p>
          <a:p>
            <a:r>
              <a:rPr lang="en-AU" sz="1200" b="0" i="0" kern="1200" dirty="0">
                <a:solidFill>
                  <a:schemeClr val="tx1"/>
                </a:solidFill>
                <a:effectLst/>
                <a:latin typeface="+mn-lt"/>
                <a:ea typeface="+mn-ea"/>
                <a:cs typeface="+mn-cs"/>
              </a:rPr>
              <a:t>The Best Interests Framework for Vulnerable Children and Young People and other developmental practice frameworks are always applicable in assessing and responding to the wellbeing or safety of children, including where family violence is present.</a:t>
            </a:r>
          </a:p>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27</a:t>
            </a:fld>
            <a:endParaRPr lang="en-US"/>
          </a:p>
        </p:txBody>
      </p:sp>
    </p:spTree>
    <p:extLst>
      <p:ext uri="{BB962C8B-B14F-4D97-AF65-F5344CB8AC3E}">
        <p14:creationId xmlns:p14="http://schemas.microsoft.com/office/powerpoint/2010/main" val="1440174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Excluded information includes information which, if shared, might: </a:t>
            </a:r>
          </a:p>
          <a:p>
            <a:r>
              <a:rPr lang="en-AU" dirty="0"/>
              <a:t>• endanger a person’s life or result in physical injury – e.g. If sharing the address of the victim survivor could alert a person known to pose a threat to the victim</a:t>
            </a:r>
          </a:p>
          <a:p>
            <a:r>
              <a:rPr lang="en-AU" dirty="0"/>
              <a:t>• prejudice legal proceedings, a police investigation or coronial inquiry – e.g. information reveals the details of a police investigation</a:t>
            </a:r>
          </a:p>
          <a:p>
            <a:r>
              <a:rPr lang="en-AU" dirty="0"/>
              <a:t>• contravene a court order, or if the information is subject to legal professional privilege – e.g. the information is subject to a suppression order of the court</a:t>
            </a:r>
          </a:p>
          <a:p>
            <a:r>
              <a:rPr lang="en-AU" dirty="0"/>
              <a:t>• be contrary to public interest – e.g. information could reveal covert investigation techniques, this information should not be shared</a:t>
            </a:r>
          </a:p>
          <a:p>
            <a:endParaRPr lang="en-AU" dirty="0"/>
          </a:p>
          <a:p>
            <a:r>
              <a:rPr lang="en-AU" dirty="0">
                <a:hlinkClick r:id="rId3"/>
              </a:rPr>
              <a:t>RES_8.1-Excluded-information-fact-sheet_08102019.pdf (vaada.org.au)</a:t>
            </a:r>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28</a:t>
            </a:fld>
            <a:endParaRPr lang="en-US"/>
          </a:p>
        </p:txBody>
      </p:sp>
    </p:spTree>
    <p:extLst>
      <p:ext uri="{BB962C8B-B14F-4D97-AF65-F5344CB8AC3E}">
        <p14:creationId xmlns:p14="http://schemas.microsoft.com/office/powerpoint/2010/main" val="85389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If an individual acts in good faith and with reasonable care when sharing information under the Scheme, they will not: </a:t>
            </a:r>
          </a:p>
          <a:p>
            <a:r>
              <a:rPr lang="en-AU" dirty="0"/>
              <a:t>… be held liable for any criminal, civil or disciplinary action for providing the information </a:t>
            </a:r>
          </a:p>
          <a:p>
            <a:r>
              <a:rPr lang="en-AU" dirty="0"/>
              <a:t>… have breached any code of professional ethics or to have departed from any accepted standards of professional conduct. </a:t>
            </a:r>
          </a:p>
          <a:p>
            <a:endParaRPr lang="en-AU" dirty="0"/>
          </a:p>
          <a:p>
            <a:r>
              <a:rPr lang="en-AU" b="1" dirty="0"/>
              <a:t>Complaints may be made directly to an ISE or through existing complaints mechanisms under privacy laws.</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29</a:t>
            </a:fld>
            <a:endParaRPr lang="en-US"/>
          </a:p>
        </p:txBody>
      </p:sp>
    </p:spTree>
    <p:extLst>
      <p:ext uri="{BB962C8B-B14F-4D97-AF65-F5344CB8AC3E}">
        <p14:creationId xmlns:p14="http://schemas.microsoft.com/office/powerpoint/2010/main" val="1082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30</a:t>
            </a:fld>
            <a:endParaRPr lang="en-US"/>
          </a:p>
        </p:txBody>
      </p:sp>
    </p:spTree>
    <p:extLst>
      <p:ext uri="{BB962C8B-B14F-4D97-AF65-F5344CB8AC3E}">
        <p14:creationId xmlns:p14="http://schemas.microsoft.com/office/powerpoint/2010/main" val="2097787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Overview of legislation, policy and frameworks that support Victoria’s response to family violence</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31</a:t>
            </a:fld>
            <a:endParaRPr lang="en-US"/>
          </a:p>
        </p:txBody>
      </p:sp>
    </p:spTree>
    <p:extLst>
      <p:ext uri="{BB962C8B-B14F-4D97-AF65-F5344CB8AC3E}">
        <p14:creationId xmlns:p14="http://schemas.microsoft.com/office/powerpoint/2010/main" val="1628782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32</a:t>
            </a:fld>
            <a:endParaRPr lang="en-US"/>
          </a:p>
        </p:txBody>
      </p:sp>
    </p:spTree>
    <p:extLst>
      <p:ext uri="{BB962C8B-B14F-4D97-AF65-F5344CB8AC3E}">
        <p14:creationId xmlns:p14="http://schemas.microsoft.com/office/powerpoint/2010/main" val="419446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a:t>
            </a:fld>
            <a:endParaRPr lang="en-US"/>
          </a:p>
        </p:txBody>
      </p:sp>
    </p:spTree>
    <p:extLst>
      <p:ext uri="{BB962C8B-B14F-4D97-AF65-F5344CB8AC3E}">
        <p14:creationId xmlns:p14="http://schemas.microsoft.com/office/powerpoint/2010/main" val="214827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A70254"/>
                </a:solidFill>
                <a:highlight>
                  <a:srgbClr val="FFFF00"/>
                </a:highlight>
              </a:rPr>
              <a:t>Large group Activity:</a:t>
            </a:r>
          </a:p>
          <a:p>
            <a:r>
              <a:rPr lang="en-AU" dirty="0"/>
              <a:t>‘What has your hospital/service already reviewed or amended based on the reforms?’</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33</a:t>
            </a:fld>
            <a:endParaRPr lang="en-US"/>
          </a:p>
        </p:txBody>
      </p:sp>
    </p:spTree>
    <p:extLst>
      <p:ext uri="{BB962C8B-B14F-4D97-AF65-F5344CB8AC3E}">
        <p14:creationId xmlns:p14="http://schemas.microsoft.com/office/powerpoint/2010/main" val="1669829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34</a:t>
            </a:fld>
            <a:endParaRPr lang="en-US"/>
          </a:p>
        </p:txBody>
      </p:sp>
    </p:spTree>
    <p:extLst>
      <p:ext uri="{BB962C8B-B14F-4D97-AF65-F5344CB8AC3E}">
        <p14:creationId xmlns:p14="http://schemas.microsoft.com/office/powerpoint/2010/main" val="1142857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Policies and 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Ensure the Intranet has external 24 hour contact options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i.e. Safe Steps, 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urgent risk call police 000</a:t>
            </a:r>
          </a:p>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35</a:t>
            </a:fld>
            <a:endParaRPr lang="en-US"/>
          </a:p>
        </p:txBody>
      </p:sp>
    </p:spTree>
    <p:extLst>
      <p:ext uri="{BB962C8B-B14F-4D97-AF65-F5344CB8AC3E}">
        <p14:creationId xmlns:p14="http://schemas.microsoft.com/office/powerpoint/2010/main" val="2302307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63D88-B911-8B36-9E0C-44B308F87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77D34-5083-6245-5B42-A4C74CE50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ACCF6-F65A-6BCC-E4E5-1C5F4545F84F}"/>
              </a:ext>
            </a:extLst>
          </p:cNvPr>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134C80CB-97D2-8FE9-2874-E28AC65EB590}"/>
              </a:ext>
            </a:extLst>
          </p:cNvPr>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a:extLst>
              <a:ext uri="{FF2B5EF4-FFF2-40B4-BE49-F238E27FC236}">
                <a16:creationId xmlns:a16="http://schemas.microsoft.com/office/drawing/2014/main" id="{3C0E6422-E0E1-9938-A916-99F4DC2AE1F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F806CCD-6A26-A26A-DC91-03E28CFBB672}"/>
              </a:ext>
            </a:extLst>
          </p:cNvPr>
          <p:cNvSpPr>
            <a:spLocks noGrp="1"/>
          </p:cNvSpPr>
          <p:nvPr>
            <p:ph type="sldNum" sz="quarter" idx="5"/>
          </p:nvPr>
        </p:nvSpPr>
        <p:spPr/>
        <p:txBody>
          <a:bodyPr/>
          <a:lstStyle/>
          <a:p>
            <a:fld id="{5AB62FEA-B5ED-2743-BC74-E8D8BAA66ADD}" type="slidenum">
              <a:rPr lang="en-US" smtClean="0"/>
              <a:t>36</a:t>
            </a:fld>
            <a:endParaRPr lang="en-US"/>
          </a:p>
        </p:txBody>
      </p:sp>
    </p:spTree>
    <p:extLst>
      <p:ext uri="{BB962C8B-B14F-4D97-AF65-F5344CB8AC3E}">
        <p14:creationId xmlns:p14="http://schemas.microsoft.com/office/powerpoint/2010/main" val="222415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ighlight>
                  <a:srgbClr val="FFFF00"/>
                </a:highlight>
              </a:rPr>
              <a:t>Note: this is for FVISS not CISS</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37</a:t>
            </a:fld>
            <a:endParaRPr lang="en-US"/>
          </a:p>
        </p:txBody>
      </p:sp>
    </p:spTree>
    <p:extLst>
      <p:ext uri="{BB962C8B-B14F-4D97-AF65-F5344CB8AC3E}">
        <p14:creationId xmlns:p14="http://schemas.microsoft.com/office/powerpoint/2010/main" val="143510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38</a:t>
            </a:fld>
            <a:endParaRPr lang="en-US"/>
          </a:p>
        </p:txBody>
      </p:sp>
    </p:spTree>
    <p:extLst>
      <p:ext uri="{BB962C8B-B14F-4D97-AF65-F5344CB8AC3E}">
        <p14:creationId xmlns:p14="http://schemas.microsoft.com/office/powerpoint/2010/main" val="3534238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Further resources: https://www.vic.gov.au/everybody-matters-inclusion-and-equity-statement </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40</a:t>
            </a:fld>
            <a:endParaRPr lang="en-US"/>
          </a:p>
        </p:txBody>
      </p:sp>
    </p:spTree>
    <p:extLst>
      <p:ext uri="{BB962C8B-B14F-4D97-AF65-F5344CB8AC3E}">
        <p14:creationId xmlns:p14="http://schemas.microsoft.com/office/powerpoint/2010/main" val="1670648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41</a:t>
            </a:fld>
            <a:endParaRPr lang="en-US"/>
          </a:p>
        </p:txBody>
      </p:sp>
    </p:spTree>
    <p:extLst>
      <p:ext uri="{BB962C8B-B14F-4D97-AF65-F5344CB8AC3E}">
        <p14:creationId xmlns:p14="http://schemas.microsoft.com/office/powerpoint/2010/main" val="982398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42</a:t>
            </a:fld>
            <a:endParaRPr lang="en-US"/>
          </a:p>
        </p:txBody>
      </p:sp>
    </p:spTree>
    <p:extLst>
      <p:ext uri="{BB962C8B-B14F-4D97-AF65-F5344CB8AC3E}">
        <p14:creationId xmlns:p14="http://schemas.microsoft.com/office/powerpoint/2010/main" val="550540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Example case studies for staff training – found in ‘FVISS and CISS: Implementation guide for hospitals and integrated health services’.</a:t>
            </a:r>
          </a:p>
          <a:p>
            <a:endParaRPr lang="en-AU" b="1" dirty="0"/>
          </a:p>
          <a:p>
            <a:r>
              <a:rPr lang="en-AU" b="1" dirty="0"/>
              <a:t>Refer to guide pages below for case study that works best for your health service. </a:t>
            </a:r>
          </a:p>
          <a:p>
            <a:endParaRPr lang="en-AU" b="1" dirty="0"/>
          </a:p>
          <a:p>
            <a:r>
              <a:rPr lang="en-AU" b="1" dirty="0"/>
              <a:t>Case Study 1: </a:t>
            </a:r>
            <a:r>
              <a:rPr lang="en-AU" dirty="0"/>
              <a:t>page 51</a:t>
            </a:r>
          </a:p>
          <a:p>
            <a:r>
              <a:rPr lang="en-AU" b="1" dirty="0"/>
              <a:t>Case Study 2: </a:t>
            </a:r>
            <a:r>
              <a:rPr lang="en-AU" dirty="0"/>
              <a:t>page 54</a:t>
            </a:r>
          </a:p>
          <a:p>
            <a:r>
              <a:rPr lang="en-AU" b="1" dirty="0"/>
              <a:t>Case study 3: </a:t>
            </a:r>
            <a:r>
              <a:rPr lang="en-AU" dirty="0"/>
              <a:t>page 57</a:t>
            </a: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43</a:t>
            </a:fld>
            <a:endParaRPr lang="en-US"/>
          </a:p>
        </p:txBody>
      </p:sp>
    </p:spTree>
    <p:extLst>
      <p:ext uri="{BB962C8B-B14F-4D97-AF65-F5344CB8AC3E}">
        <p14:creationId xmlns:p14="http://schemas.microsoft.com/office/powerpoint/2010/main" val="148479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effectLst>
                  <a:outerShdw blurRad="38100" dist="38100" dir="2700000" algn="tl">
                    <a:srgbClr val="000000">
                      <a:alpha val="43137"/>
                    </a:srgbClr>
                  </a:outerShdw>
                </a:effectLst>
                <a:latin typeface="+mn-lt"/>
                <a:ea typeface="+mn-ea"/>
                <a:cs typeface="+mn-cs"/>
              </a:rPr>
              <a:t>Structure of the session including the breaks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effectLst>
                  <a:outerShdw blurRad="38100" dist="38100" dir="2700000" algn="tl">
                    <a:srgbClr val="000000">
                      <a:alpha val="43137"/>
                    </a:srgbClr>
                  </a:outerShdw>
                </a:effectLst>
                <a:latin typeface="+mn-lt"/>
                <a:ea typeface="+mn-ea"/>
                <a:cs typeface="+mn-cs"/>
              </a:rPr>
              <a:t>Target audience</a:t>
            </a:r>
          </a:p>
          <a:p>
            <a:pPr lvl="0" algn="l"/>
            <a:r>
              <a:rPr lang="en-AU" sz="1200" b="1" kern="1200" dirty="0">
                <a:effectLst>
                  <a:outerShdw blurRad="38100" dist="38100" dir="2700000" algn="tl">
                    <a:srgbClr val="000000">
                      <a:alpha val="43137"/>
                    </a:srgbClr>
                  </a:outerShdw>
                </a:effectLst>
                <a:latin typeface="+mn-lt"/>
                <a:ea typeface="+mn-ea"/>
                <a:cs typeface="+mn-cs"/>
              </a:rPr>
              <a:t>Prerequisite</a:t>
            </a:r>
          </a:p>
          <a:p>
            <a:pPr lvl="1" algn="l"/>
            <a:r>
              <a:rPr lang="en-AU" sz="1200" kern="1200" dirty="0"/>
              <a:t>1. Completed ISS eLearn (DOH)</a:t>
            </a:r>
          </a:p>
          <a:p>
            <a:pPr lvl="1" algn="l"/>
            <a:r>
              <a:rPr lang="en-AU" sz="1200" kern="1200" dirty="0"/>
              <a:t>2. Familiar with the ISS Guide (SHRFV)</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effectLst>
                  <a:outerShdw blurRad="38100" dist="38100" dir="2700000" algn="tl">
                    <a:srgbClr val="000000">
                      <a:alpha val="43137"/>
                    </a:srgbClr>
                  </a:outerShdw>
                </a:effectLst>
                <a:latin typeface="+mn-lt"/>
                <a:ea typeface="+mn-ea"/>
                <a:cs typeface="+mn-cs"/>
              </a:rPr>
              <a:t>What it covers and does not cover</a:t>
            </a:r>
          </a:p>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6</a:t>
            </a:fld>
            <a:endParaRPr lang="en-US"/>
          </a:p>
        </p:txBody>
      </p:sp>
    </p:spTree>
    <p:extLst>
      <p:ext uri="{BB962C8B-B14F-4D97-AF65-F5344CB8AC3E}">
        <p14:creationId xmlns:p14="http://schemas.microsoft.com/office/powerpoint/2010/main" val="4072956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12529"/>
                </a:solidFill>
                <a:effectLst/>
                <a:latin typeface="museo-sans"/>
              </a:rPr>
              <a:t>Collaborative practice entails agencies and service providers working together to enhance the quality of support for individuals and families seeking assistance.  </a:t>
            </a:r>
          </a:p>
          <a:p>
            <a:endParaRPr lang="en-AU" b="0" i="0" dirty="0">
              <a:solidFill>
                <a:srgbClr val="212529"/>
              </a:solidFill>
              <a:effectLst/>
              <a:latin typeface="museo-sans"/>
            </a:endParaRPr>
          </a:p>
          <a:p>
            <a:r>
              <a:rPr lang="en-AU" b="0" i="0" dirty="0">
                <a:solidFill>
                  <a:srgbClr val="212529"/>
                </a:solidFill>
                <a:effectLst/>
                <a:latin typeface="museo-sans"/>
              </a:rPr>
              <a:t>For those experiencing domestic, family, or sexual violence, multiple services and organisations may be involved in providing support. By collaborating—based on the individual’s needs and consent—organisations can streamline their response and prevent duplication of information gathering. This coordinated approach ensures individuals receive consistent advice across services and reduces the risk of re-traumatisation by minimising the need for them to repeatedly share their experiences.</a:t>
            </a:r>
          </a:p>
          <a:p>
            <a:r>
              <a:rPr lang="en-AU" b="0" i="0" dirty="0">
                <a:solidFill>
                  <a:srgbClr val="212529"/>
                </a:solidFill>
                <a:effectLst/>
                <a:latin typeface="museo-sans"/>
              </a:rPr>
              <a:t>Reference: </a:t>
            </a:r>
            <a:r>
              <a:rPr lang="en-AU" dirty="0">
                <a:hlinkClick r:id="rId3"/>
              </a:rPr>
              <a:t>Collaborative practice | 1800RESPECT</a:t>
            </a:r>
            <a:endParaRPr lang="en-AU" dirty="0"/>
          </a:p>
          <a:p>
            <a:endParaRPr lang="en-AU" dirty="0"/>
          </a:p>
          <a:p>
            <a:r>
              <a:rPr lang="en-AU" dirty="0"/>
              <a:t>NB: Each Family Violence Regional Integration Committee offers free MARAM Collaborative Practice to help practitioners improve their ability to work collaboratively across the sector. </a:t>
            </a:r>
          </a:p>
          <a:p>
            <a:r>
              <a:rPr lang="en-AU" dirty="0"/>
              <a:t>Find your relevant RIC here: </a:t>
            </a:r>
            <a:r>
              <a:rPr lang="en-AU" dirty="0">
                <a:hlinkClick r:id="rId4"/>
              </a:rPr>
              <a:t>Regional integration committees | Safe and Equal</a:t>
            </a:r>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44</a:t>
            </a:fld>
            <a:endParaRPr lang="en-US"/>
          </a:p>
        </p:txBody>
      </p:sp>
    </p:spTree>
    <p:extLst>
      <p:ext uri="{BB962C8B-B14F-4D97-AF65-F5344CB8AC3E}">
        <p14:creationId xmlns:p14="http://schemas.microsoft.com/office/powerpoint/2010/main" val="1130693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1800RESPECT </a:t>
            </a:r>
            <a:r>
              <a:rPr lang="en-AU" b="0" dirty="0"/>
              <a:t>is also for staff working with family violence victim survivors/adults using family violence and want to debrief. </a:t>
            </a:r>
            <a:endParaRPr lang="en-AU" b="1" dirty="0"/>
          </a:p>
          <a:p>
            <a:endParaRPr lang="en-AU" b="1" dirty="0"/>
          </a:p>
          <a:p>
            <a:r>
              <a:rPr lang="en-AU" b="1" dirty="0"/>
              <a:t>Wellbeing of Participants:</a:t>
            </a:r>
            <a:endParaRPr lang="en-AU" dirty="0"/>
          </a:p>
          <a:p>
            <a:pPr marL="171450" indent="-171450">
              <a:buFont typeface="Arial" panose="020B0604020202020204" pitchFamily="34" charset="0"/>
              <a:buChar char="•"/>
            </a:pPr>
            <a:r>
              <a:rPr lang="en-AU" dirty="0"/>
              <a:t>Emphasise </a:t>
            </a:r>
            <a:r>
              <a:rPr lang="en-AU" b="1" dirty="0"/>
              <a:t>self-care</a:t>
            </a:r>
            <a:r>
              <a:rPr lang="en-AU" dirty="0"/>
              <a:t> and emotional support during training.</a:t>
            </a:r>
          </a:p>
          <a:p>
            <a:pPr marL="171450" indent="-171450">
              <a:buFont typeface="Arial" panose="020B0604020202020204" pitchFamily="34" charset="0"/>
              <a:buChar char="•"/>
            </a:pPr>
            <a:r>
              <a:rPr lang="en-AU" dirty="0"/>
              <a:t>Acknowledge the challenges of discussing family violence and offer </a:t>
            </a:r>
            <a:r>
              <a:rPr lang="en-AU" b="1" dirty="0"/>
              <a:t>support resources</a:t>
            </a:r>
            <a:r>
              <a:rPr lang="en-AU" dirty="0"/>
              <a:t>.</a:t>
            </a:r>
          </a:p>
          <a:p>
            <a:pPr marL="171450" indent="-171450">
              <a:buFont typeface="Arial" panose="020B0604020202020204" pitchFamily="34" charset="0"/>
              <a:buChar char="•"/>
            </a:pPr>
            <a:r>
              <a:rPr lang="en-AU" dirty="0"/>
              <a:t>Encourage </a:t>
            </a:r>
            <a:r>
              <a:rPr lang="en-AU" b="1" dirty="0"/>
              <a:t>boundaries</a:t>
            </a:r>
            <a:r>
              <a:rPr lang="en-AU" dirty="0"/>
              <a:t> and </a:t>
            </a:r>
            <a:r>
              <a:rPr lang="en-AU" b="1" dirty="0"/>
              <a:t>regular check-ins</a:t>
            </a:r>
            <a:r>
              <a:rPr lang="en-AU" dirty="0"/>
              <a:t> with personal emotions.</a:t>
            </a:r>
          </a:p>
          <a:p>
            <a:pPr marL="171450" indent="-171450">
              <a:buFont typeface="Arial" panose="020B0604020202020204" pitchFamily="34" charset="0"/>
              <a:buChar char="•"/>
            </a:pPr>
            <a:r>
              <a:rPr lang="en-AU" b="1" dirty="0"/>
              <a:t>Reflection time</a:t>
            </a:r>
            <a:r>
              <a:rPr lang="en-AU" dirty="0"/>
              <a:t> is important to process the material.</a:t>
            </a:r>
          </a:p>
          <a:p>
            <a:endParaRPr lang="en-AU" b="1" dirty="0"/>
          </a:p>
          <a:p>
            <a:r>
              <a:rPr lang="en-AU" b="1" dirty="0"/>
              <a:t>Trainer’s Role in Supporting Wellbeing:</a:t>
            </a:r>
            <a:endParaRPr lang="en-AU" dirty="0"/>
          </a:p>
          <a:p>
            <a:pPr marL="171450" indent="-171450">
              <a:buFont typeface="Arial" panose="020B0604020202020204" pitchFamily="34" charset="0"/>
              <a:buChar char="•"/>
            </a:pPr>
            <a:r>
              <a:rPr lang="en-AU" dirty="0"/>
              <a:t>Create a </a:t>
            </a:r>
            <a:r>
              <a:rPr lang="en-AU" b="1" dirty="0"/>
              <a:t>safe environment</a:t>
            </a:r>
            <a:r>
              <a:rPr lang="en-AU" dirty="0"/>
              <a:t> for participants.</a:t>
            </a:r>
          </a:p>
          <a:p>
            <a:pPr marL="171450" indent="-171450">
              <a:buFont typeface="Arial" panose="020B0604020202020204" pitchFamily="34" charset="0"/>
              <a:buChar char="•"/>
            </a:pPr>
            <a:r>
              <a:rPr lang="en-AU" dirty="0"/>
              <a:t>Be aware of emotional impacts and provide </a:t>
            </a:r>
            <a:r>
              <a:rPr lang="en-AU" b="1" dirty="0"/>
              <a:t>ongoing support</a:t>
            </a:r>
            <a:r>
              <a:rPr lang="en-AU" dirty="0"/>
              <a:t>.</a:t>
            </a:r>
          </a:p>
          <a:p>
            <a:pPr marL="171450" indent="-171450">
              <a:buFont typeface="Arial" panose="020B0604020202020204" pitchFamily="34" charset="0"/>
              <a:buChar char="•"/>
            </a:pPr>
            <a:r>
              <a:rPr lang="en-AU" dirty="0"/>
              <a:t>Reinforce </a:t>
            </a:r>
            <a:r>
              <a:rPr lang="en-AU" b="1" dirty="0"/>
              <a:t>self-care practices</a:t>
            </a:r>
            <a:r>
              <a:rPr lang="en-AU" dirty="0"/>
              <a:t> and sustainable approaches in their work.</a:t>
            </a:r>
          </a:p>
          <a:p>
            <a:endParaRPr lang="en-AU" b="1" dirty="0"/>
          </a:p>
          <a:p>
            <a:r>
              <a:rPr lang="en-AU" b="1" dirty="0"/>
              <a:t>Wellbeing in Future Training Sessions:</a:t>
            </a:r>
            <a:endParaRPr lang="en-AU" dirty="0"/>
          </a:p>
          <a:p>
            <a:pPr marL="171450" indent="-171450">
              <a:buFont typeface="Arial" panose="020B0604020202020204" pitchFamily="34" charset="0"/>
              <a:buChar char="•"/>
            </a:pPr>
            <a:r>
              <a:rPr lang="en-AU" dirty="0"/>
              <a:t>Trainers should highlight </a:t>
            </a:r>
            <a:r>
              <a:rPr lang="en-AU" b="1" dirty="0"/>
              <a:t>wellbeing</a:t>
            </a:r>
            <a:r>
              <a:rPr lang="en-AU" dirty="0"/>
              <a:t> to participants when they run their own sessions.</a:t>
            </a:r>
          </a:p>
          <a:p>
            <a:pPr marL="171450" indent="-171450">
              <a:buFont typeface="Arial" panose="020B0604020202020204" pitchFamily="34" charset="0"/>
              <a:buChar char="•"/>
            </a:pPr>
            <a:r>
              <a:rPr lang="en-AU" dirty="0"/>
              <a:t>Encourage </a:t>
            </a:r>
            <a:r>
              <a:rPr lang="en-AU" b="1" dirty="0"/>
              <a:t>safe spaces</a:t>
            </a:r>
            <a:r>
              <a:rPr lang="en-AU" dirty="0"/>
              <a:t> for discussion and </a:t>
            </a:r>
            <a:r>
              <a:rPr lang="en-AU" b="1" dirty="0"/>
              <a:t>tools for emotional resilience</a:t>
            </a:r>
            <a:r>
              <a:rPr lang="en-AU" dirty="0"/>
              <a:t>.</a:t>
            </a:r>
          </a:p>
          <a:p>
            <a:pPr marL="171450" indent="-171450">
              <a:buFont typeface="Arial" panose="020B0604020202020204" pitchFamily="34" charset="0"/>
              <a:buChar char="•"/>
            </a:pPr>
            <a:r>
              <a:rPr lang="en-AU" dirty="0"/>
              <a:t>Emphasise </a:t>
            </a:r>
            <a:r>
              <a:rPr lang="en-AU" b="1" dirty="0"/>
              <a:t>sustainability</a:t>
            </a:r>
            <a:r>
              <a:rPr lang="en-AU" dirty="0"/>
              <a:t> in both personal wellbeing and in their work with others.</a:t>
            </a:r>
          </a:p>
          <a:p>
            <a:pPr marL="171450" indent="-171450">
              <a:buFont typeface="Arial" panose="020B0604020202020204" pitchFamily="34" charset="0"/>
              <a:buChar char="•"/>
            </a:pPr>
            <a:r>
              <a:rPr lang="en-AU" dirty="0"/>
              <a:t>How to reduce burn out and vicarious trauma</a:t>
            </a:r>
          </a:p>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45</a:t>
            </a:fld>
            <a:endParaRPr lang="en-US"/>
          </a:p>
        </p:txBody>
      </p:sp>
    </p:spTree>
    <p:extLst>
      <p:ext uri="{BB962C8B-B14F-4D97-AF65-F5344CB8AC3E}">
        <p14:creationId xmlns:p14="http://schemas.microsoft.com/office/powerpoint/2010/main" val="3960484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46</a:t>
            </a:fld>
            <a:endParaRPr lang="en-US"/>
          </a:p>
        </p:txBody>
      </p:sp>
    </p:spTree>
    <p:extLst>
      <p:ext uri="{BB962C8B-B14F-4D97-AF65-F5344CB8AC3E}">
        <p14:creationId xmlns:p14="http://schemas.microsoft.com/office/powerpoint/2010/main" val="34550647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47</a:t>
            </a:fld>
            <a:endParaRPr lang="en-US"/>
          </a:p>
        </p:txBody>
      </p:sp>
    </p:spTree>
    <p:extLst>
      <p:ext uri="{BB962C8B-B14F-4D97-AF65-F5344CB8AC3E}">
        <p14:creationId xmlns:p14="http://schemas.microsoft.com/office/powerpoint/2010/main" val="352927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7</a:t>
            </a:fld>
            <a:endParaRPr lang="en-US"/>
          </a:p>
        </p:txBody>
      </p:sp>
    </p:spTree>
    <p:extLst>
      <p:ext uri="{BB962C8B-B14F-4D97-AF65-F5344CB8AC3E}">
        <p14:creationId xmlns:p14="http://schemas.microsoft.com/office/powerpoint/2010/main" val="96772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Family Violence Information Sharing Scheme (FVISS) and </a:t>
            </a:r>
            <a:r>
              <a:rPr lang="en-AU" sz="1200" b="1" kern="1200" dirty="0">
                <a:solidFill>
                  <a:schemeClr val="tx1"/>
                </a:solidFill>
                <a:effectLst/>
                <a:latin typeface="+mn-lt"/>
                <a:ea typeface="+mn-ea"/>
                <a:cs typeface="+mn-cs"/>
              </a:rPr>
              <a:t>Child</a:t>
            </a:r>
            <a:r>
              <a:rPr lang="en-US" sz="1200" b="1" kern="1200" dirty="0">
                <a:solidFill>
                  <a:schemeClr val="tx1"/>
                </a:solidFill>
                <a:effectLst/>
                <a:latin typeface="+mn-lt"/>
                <a:ea typeface="+mn-ea"/>
                <a:cs typeface="+mn-cs"/>
              </a:rPr>
              <a:t> Information </a:t>
            </a:r>
            <a:r>
              <a:rPr lang="en-AU" sz="1200" b="1" kern="1200" dirty="0">
                <a:solidFill>
                  <a:schemeClr val="tx1"/>
                </a:solidFill>
                <a:effectLst/>
                <a:latin typeface="+mn-lt"/>
                <a:ea typeface="+mn-ea"/>
                <a:cs typeface="+mn-cs"/>
              </a:rPr>
              <a:t>Sharing</a:t>
            </a:r>
            <a:r>
              <a:rPr lang="en-US" sz="1200" b="1" kern="1200" dirty="0">
                <a:solidFill>
                  <a:schemeClr val="tx1"/>
                </a:solidFill>
                <a:effectLst/>
                <a:latin typeface="+mn-lt"/>
                <a:ea typeface="+mn-ea"/>
                <a:cs typeface="+mn-cs"/>
              </a:rPr>
              <a:t> Scheme (CISS): An implementation guide for hospitals and integrated health services</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is designed to assist public hospitals and integrated health services to ensure they have the appropriate systems to safely and ethically implement FVISS and CISS (‘Information Sharing Schemes’ or ‘Schemes’) and to share information under the Schemes. It suggests processes that could support your services’ implementation of the Schemes in a step by step approach.</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 </a:t>
            </a:r>
            <a:r>
              <a:rPr lang="en-US" sz="1200" kern="1200" dirty="0">
                <a:solidFill>
                  <a:schemeClr val="tx1"/>
                </a:solidFill>
                <a:effectLst/>
                <a:latin typeface="+mn-lt"/>
                <a:ea typeface="+mn-ea"/>
                <a:cs typeface="+mn-cs"/>
              </a:rPr>
              <a:t>includes:</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Introduction</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Background on the Information Sharing Schemes</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checklist to prepare for application of the Schemes</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Guide to sharing under the Information Sharing Schemes</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Documentation</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Relevant legislation and overview (Appendix 1)</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Examples of resources (Appendix 2)</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Examples of case studies for staff training (Appendix 3)</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8</a:t>
            </a:fld>
            <a:endParaRPr lang="en-US"/>
          </a:p>
        </p:txBody>
      </p:sp>
    </p:spTree>
    <p:extLst>
      <p:ext uri="{BB962C8B-B14F-4D97-AF65-F5344CB8AC3E}">
        <p14:creationId xmlns:p14="http://schemas.microsoft.com/office/powerpoint/2010/main" val="89644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800" b="0" i="0" u="none" strike="noStrike" baseline="0" dirty="0">
                <a:latin typeface="CIDFont+F1"/>
              </a:rPr>
              <a:t>MARAM framework and information sharing schemes have been found to have improved collaboration within and across sectors overall.</a:t>
            </a:r>
          </a:p>
          <a:p>
            <a:pPr algn="l"/>
            <a:endParaRPr lang="en-AU" sz="1800" b="0" i="0" u="none" strike="noStrike" baseline="0" dirty="0">
              <a:latin typeface="CIDFont+F1"/>
            </a:endParaRPr>
          </a:p>
          <a:p>
            <a:pPr algn="l"/>
            <a:r>
              <a:rPr lang="en-AU" sz="1800" b="0" i="0" u="none" strike="noStrike" baseline="0" dirty="0">
                <a:latin typeface="CIDFont+F1"/>
              </a:rPr>
              <a:t>Timely, voluntary, ‘proactive’ information sharing helps services to work with victim survivors in a trauma and violence informed manner to assess risk and prepare safety plans that are relevant to their evolving needs.</a:t>
            </a:r>
          </a:p>
          <a:p>
            <a:pPr algn="l"/>
            <a:endParaRPr lang="en-AU" sz="1800" b="0" i="0" u="none" strike="noStrike" baseline="0" dirty="0">
              <a:latin typeface="CIDFont+F1"/>
            </a:endParaRPr>
          </a:p>
          <a:p>
            <a:pPr algn="l"/>
            <a:r>
              <a:rPr lang="en-AU" sz="1800" b="0" i="0" u="none" strike="noStrike" baseline="0" dirty="0">
                <a:latin typeface="CIDFont+F1"/>
              </a:rPr>
              <a:t>Proactive sharing information moves the focus </a:t>
            </a:r>
            <a:r>
              <a:rPr lang="en-AU" sz="1800" b="0" i="0" u="none" strike="noStrike" baseline="0" dirty="0">
                <a:latin typeface="CIDFont+F2"/>
              </a:rPr>
              <a:t>from victim survivors </a:t>
            </a:r>
            <a:r>
              <a:rPr lang="en-AU" sz="1800" b="0" i="0" u="none" strike="noStrike" baseline="0" dirty="0">
                <a:latin typeface="CIDFont+F1"/>
              </a:rPr>
              <a:t>being responsible for their own safety, </a:t>
            </a:r>
            <a:r>
              <a:rPr lang="en-AU" sz="1800" b="0" i="0" u="none" strike="noStrike" baseline="0" dirty="0">
                <a:latin typeface="CIDFont+F2"/>
              </a:rPr>
              <a:t>to a shared accountability </a:t>
            </a:r>
            <a:r>
              <a:rPr lang="en-AU" sz="1800" b="0" i="0" u="none" strike="noStrike" baseline="0" dirty="0">
                <a:latin typeface="CIDFont+F1"/>
              </a:rPr>
              <a:t>between victim survivors and the broader service system in both managing victim survivor safety and holding perpetrators of family violence to account.</a:t>
            </a:r>
          </a:p>
          <a:p>
            <a:pPr algn="l"/>
            <a:endParaRPr lang="en-AU" sz="1800" b="0" i="0" u="none" strike="noStrike" baseline="0" dirty="0">
              <a:latin typeface="CIDFont+F1"/>
            </a:endParaRPr>
          </a:p>
          <a:p>
            <a:pPr algn="l"/>
            <a:r>
              <a:rPr lang="en-AU" sz="1800" b="0" i="0" u="none" strike="noStrike" baseline="0" dirty="0">
                <a:latin typeface="CIDFont+F1"/>
              </a:rPr>
              <a:t>Sharing information under FVISS and CISS helps to:</a:t>
            </a:r>
          </a:p>
          <a:p>
            <a:pPr marL="285750" indent="-285750" algn="l">
              <a:buFont typeface="Arial" panose="020B0604020202020204" pitchFamily="34" charset="0"/>
              <a:buChar char="•"/>
            </a:pPr>
            <a:r>
              <a:rPr lang="en-AU" sz="1800" b="0" i="0" u="none" strike="noStrike" baseline="0" dirty="0">
                <a:latin typeface="CIDFont+F1"/>
              </a:rPr>
              <a:t>Promote the safety of victim survivors and their families</a:t>
            </a:r>
          </a:p>
          <a:p>
            <a:pPr marL="285750" indent="-285750" algn="l">
              <a:buFont typeface="Arial" panose="020B0604020202020204" pitchFamily="34" charset="0"/>
              <a:buChar char="•"/>
            </a:pPr>
            <a:r>
              <a:rPr lang="en-AU" sz="1800" b="0" i="0" u="none" strike="noStrike" baseline="0" dirty="0">
                <a:latin typeface="CIDFont+F1"/>
              </a:rPr>
              <a:t>Hold perpetrators of family violence to account</a:t>
            </a:r>
          </a:p>
          <a:p>
            <a:pPr marL="285750" indent="-285750" algn="l">
              <a:buFont typeface="Arial" panose="020B0604020202020204" pitchFamily="34" charset="0"/>
              <a:buChar char="•"/>
            </a:pPr>
            <a:r>
              <a:rPr lang="en-AU" sz="1800" b="0" i="0" u="none" strike="noStrike" baseline="0" dirty="0">
                <a:latin typeface="CIDFont+F1"/>
              </a:rPr>
              <a:t>Prioritise the broader wellbeing and safety needs of children.</a:t>
            </a:r>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10</a:t>
            </a:fld>
            <a:endParaRPr lang="en-US"/>
          </a:p>
        </p:txBody>
      </p:sp>
    </p:spTree>
    <p:extLst>
      <p:ext uri="{BB962C8B-B14F-4D97-AF65-F5344CB8AC3E}">
        <p14:creationId xmlns:p14="http://schemas.microsoft.com/office/powerpoint/2010/main" val="217769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 Government of Victoria. (2020). </a:t>
            </a:r>
            <a:r>
              <a:rPr lang="en-AU" i="1" dirty="0"/>
              <a:t>Tips for a conversation with a child and/or their parent about information sharing</a:t>
            </a:r>
            <a:r>
              <a:rPr lang="en-AU" dirty="0"/>
              <a:t>. </a:t>
            </a:r>
            <a:r>
              <a:rPr lang="en-AU" dirty="0">
                <a:hlinkClick r:id="rId3"/>
              </a:rPr>
              <a:t>https://www.vic.gov.au/tips-conversation-child-and-or-their-parent-about-information-sharing</a:t>
            </a:r>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11</a:t>
            </a:fld>
            <a:endParaRPr lang="en-US"/>
          </a:p>
        </p:txBody>
      </p:sp>
    </p:spTree>
    <p:extLst>
      <p:ext uri="{BB962C8B-B14F-4D97-AF65-F5344CB8AC3E}">
        <p14:creationId xmlns:p14="http://schemas.microsoft.com/office/powerpoint/2010/main" val="355738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Key public health services are legally prescribed to share information on family violence under Victoria's Family Violence Protection Act 2008 (FVPA), and to share information to promote child wellbeing and safety under Victoria's Child Wellbeing and Safety Act. That means that from 19 April 2021 the Child Information Sharing Scheme (CISS), the Family Violence Information Sharing Scheme (FVISS) and Multi-Agency Risk Assessment and Management Framework (MARAM) commenced for health and hospital services, as funded organisations in Phase 2 of prescription to the reforms:</a:t>
            </a:r>
            <a:endParaRPr lang="en-AU" dirty="0"/>
          </a:p>
          <a:p>
            <a:pPr lvl="1"/>
            <a:r>
              <a:rPr lang="en-AU" dirty="0"/>
              <a:t>• Child Information Sharing Scheme (Part 6A Child Wellbeing and Safety Act 2005) </a:t>
            </a:r>
          </a:p>
          <a:p>
            <a:pPr lvl="1"/>
            <a:r>
              <a:rPr lang="en-AU" dirty="0"/>
              <a:t>• Family Violence Information Sharing Scheme (Part 5A Family Violence Protection Act 2008) </a:t>
            </a:r>
          </a:p>
          <a:p>
            <a:pPr lvl="1"/>
            <a:r>
              <a:rPr lang="en-AU" dirty="0"/>
              <a:t>• Multi Agency Risk Assessment and Management Framework (Part 11 Family Violence Protection Act 2008)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then, the Royal Commission into Family Violence </a:t>
            </a:r>
            <a:r>
              <a:rPr lang="en-US" sz="1200" kern="1200" dirty="0" err="1">
                <a:solidFill>
                  <a:schemeClr val="tx1"/>
                </a:solidFill>
                <a:effectLst/>
                <a:latin typeface="+mn-lt"/>
                <a:ea typeface="+mn-ea"/>
                <a:cs typeface="+mn-cs"/>
              </a:rPr>
              <a:t>emphasised</a:t>
            </a:r>
            <a:r>
              <a:rPr lang="en-US" sz="1200" kern="1200" dirty="0">
                <a:solidFill>
                  <a:schemeClr val="tx1"/>
                </a:solidFill>
                <a:effectLst/>
                <a:latin typeface="+mn-lt"/>
                <a:ea typeface="+mn-ea"/>
                <a:cs typeface="+mn-cs"/>
              </a:rPr>
              <a:t>, in its 2016 report, that services need to share family violence information as part of their collaborative practice. The report found this was necessary to keep the victim survivor safe and the perpetrator in view of the public system and accountable to the community. The McClellan Royal Commission into </a:t>
            </a:r>
            <a:r>
              <a:rPr lang="en-AU" sz="1200" kern="1200" dirty="0">
                <a:solidFill>
                  <a:schemeClr val="tx1"/>
                </a:solidFill>
                <a:effectLst/>
                <a:latin typeface="+mn-lt"/>
                <a:ea typeface="+mn-ea"/>
                <a:cs typeface="+mn-cs"/>
              </a:rPr>
              <a:t>Institutional Responses to Child Sexual Abuse (2017) also identified that the lack of information sharing had contributed to negative outcomes for the wellbeing and safety of Victorian children. </a:t>
            </a:r>
          </a:p>
          <a:p>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inquiries have shown that integrated and timely provision of service and access to information is essential in:</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promoting the safety of victim survivors and their families</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holding perpetrators of family violence to account</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broader wellbeing and safety needs of children.</a:t>
            </a:r>
            <a:endParaRPr lang="en-AU" sz="1200" kern="1200" dirty="0">
              <a:solidFill>
                <a:schemeClr val="tx1"/>
              </a:solidFill>
              <a:effectLst/>
              <a:latin typeface="+mn-lt"/>
              <a:ea typeface="+mn-ea"/>
              <a:cs typeface="+mn-cs"/>
            </a:endParaRPr>
          </a:p>
          <a:p>
            <a:pPr lvl="0"/>
            <a:endParaRPr lang="en-AU" dirty="0"/>
          </a:p>
        </p:txBody>
      </p:sp>
      <p:sp>
        <p:nvSpPr>
          <p:cNvPr id="4" name="Date Placeholder 3"/>
          <p:cNvSpPr>
            <a:spLocks noGrp="1"/>
          </p:cNvSpPr>
          <p:nvPr>
            <p:ph type="dt" idx="1"/>
          </p:nvPr>
        </p:nvSpPr>
        <p:spPr/>
        <p:txBody>
          <a:bodyPr/>
          <a:lstStyle/>
          <a:p>
            <a:fld id="{56F38E50-6776-6642-9900-746A464A1F8A}" type="datetime1">
              <a:rPr lang="en-AU" smtClean="0"/>
              <a:t>5/02/2025</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AB62FEA-B5ED-2743-BC74-E8D8BAA66ADD}" type="slidenum">
              <a:rPr lang="en-US" smtClean="0"/>
              <a:t>12</a:t>
            </a:fld>
            <a:endParaRPr lang="en-US"/>
          </a:p>
        </p:txBody>
      </p:sp>
    </p:spTree>
    <p:extLst>
      <p:ext uri="{BB962C8B-B14F-4D97-AF65-F5344CB8AC3E}">
        <p14:creationId xmlns:p14="http://schemas.microsoft.com/office/powerpoint/2010/main" val="2306322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3198-44BC-1041-847D-FD1A35907530}"/>
              </a:ext>
            </a:extLst>
          </p:cNvPr>
          <p:cNvSpPr>
            <a:spLocks noGrp="1"/>
          </p:cNvSpPr>
          <p:nvPr>
            <p:ph type="ctrTitle"/>
          </p:nvPr>
        </p:nvSpPr>
        <p:spPr>
          <a:xfrm>
            <a:off x="720000" y="648000"/>
            <a:ext cx="8020877" cy="2387600"/>
          </a:xfrm>
        </p:spPr>
        <p:txBody>
          <a:bodyPr anchor="b">
            <a:noAutofit/>
          </a:bodyPr>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AC9370E5-B8EC-974B-A683-2EEF9C0CF316}"/>
              </a:ext>
            </a:extLst>
          </p:cNvPr>
          <p:cNvSpPr>
            <a:spLocks noGrp="1"/>
          </p:cNvSpPr>
          <p:nvPr>
            <p:ph type="subTitle" idx="1"/>
          </p:nvPr>
        </p:nvSpPr>
        <p:spPr>
          <a:xfrm>
            <a:off x="720000" y="3602038"/>
            <a:ext cx="7067148" cy="424732"/>
          </a:xfrm>
        </p:spPr>
        <p:txBody>
          <a:bodyPr>
            <a:spAutoFit/>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E774DCC-E59F-CC45-928A-0AC80A04408B}"/>
              </a:ext>
            </a:extLst>
          </p:cNvPr>
          <p:cNvPicPr>
            <a:picLocks noChangeAspect="1"/>
          </p:cNvPicPr>
          <p:nvPr userDrawn="1"/>
        </p:nvPicPr>
        <p:blipFill>
          <a:blip r:embed="rId2"/>
          <a:stretch>
            <a:fillRect/>
          </a:stretch>
        </p:blipFill>
        <p:spPr>
          <a:xfrm>
            <a:off x="10411010" y="5322443"/>
            <a:ext cx="1440000" cy="1064056"/>
          </a:xfrm>
          <a:prstGeom prst="rect">
            <a:avLst/>
          </a:prstGeom>
        </p:spPr>
      </p:pic>
      <p:pic>
        <p:nvPicPr>
          <p:cNvPr id="12" name="Picture 11">
            <a:extLst>
              <a:ext uri="{FF2B5EF4-FFF2-40B4-BE49-F238E27FC236}">
                <a16:creationId xmlns:a16="http://schemas.microsoft.com/office/drawing/2014/main" id="{A0472259-BC8C-C84A-94A2-67FF5D1C6B87}"/>
              </a:ext>
            </a:extLst>
          </p:cNvPr>
          <p:cNvPicPr>
            <a:picLocks noChangeAspect="1"/>
          </p:cNvPicPr>
          <p:nvPr userDrawn="1"/>
        </p:nvPicPr>
        <p:blipFill rotWithShape="1">
          <a:blip r:embed="rId3"/>
          <a:srcRect r="42690" b="38427"/>
          <a:stretch/>
        </p:blipFill>
        <p:spPr>
          <a:xfrm>
            <a:off x="7847997" y="2190824"/>
            <a:ext cx="4344003" cy="4667176"/>
          </a:xfrm>
          <a:prstGeom prst="rect">
            <a:avLst/>
          </a:prstGeom>
        </p:spPr>
      </p:pic>
      <p:sp>
        <p:nvSpPr>
          <p:cNvPr id="7" name="Text Placeholder 9">
            <a:extLst>
              <a:ext uri="{FF2B5EF4-FFF2-40B4-BE49-F238E27FC236}">
                <a16:creationId xmlns:a16="http://schemas.microsoft.com/office/drawing/2014/main" id="{31A4BA55-0AE2-FC4D-A2CD-FEBA890145D3}"/>
              </a:ext>
            </a:extLst>
          </p:cNvPr>
          <p:cNvSpPr>
            <a:spLocks noGrp="1"/>
          </p:cNvSpPr>
          <p:nvPr>
            <p:ph type="body" sz="quarter" idx="13"/>
          </p:nvPr>
        </p:nvSpPr>
        <p:spPr>
          <a:xfrm>
            <a:off x="719138" y="4368800"/>
            <a:ext cx="3463925" cy="1447800"/>
          </a:xfrm>
          <a:noFill/>
          <a:ln>
            <a:noFill/>
          </a:ln>
        </p:spPr>
        <p:txBody>
          <a:bodyPr>
            <a:normAutofit/>
          </a:bodyPr>
          <a:lstStyle>
            <a:lvl1pPr marL="0" indent="0">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p:txBody>
      </p:sp>
    </p:spTree>
    <p:extLst>
      <p:ext uri="{BB962C8B-B14F-4D97-AF65-F5344CB8AC3E}">
        <p14:creationId xmlns:p14="http://schemas.microsoft.com/office/powerpoint/2010/main" val="34498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Content, Secondary Logo, Watermar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F1AAC4-05AC-7D46-A7D3-107CA3683B40}"/>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F3447FAF-3223-5F4D-891E-1C05F8816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F12B0-1677-8242-A951-76AF7C3D3AD3}"/>
              </a:ext>
            </a:extLst>
          </p:cNvPr>
          <p:cNvSpPr>
            <a:spLocks noGrp="1"/>
          </p:cNvSpPr>
          <p:nvPr>
            <p:ph idx="1"/>
          </p:nvPr>
        </p:nvSpPr>
        <p:spPr>
          <a:xfrm>
            <a:off x="838200" y="1825625"/>
            <a:ext cx="10515600" cy="39026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B90237-A964-BF42-952A-119D8FA3F1B5}"/>
              </a:ext>
            </a:extLst>
          </p:cNvPr>
          <p:cNvSpPr>
            <a:spLocks noGrp="1"/>
          </p:cNvSpPr>
          <p:nvPr>
            <p:ph type="sldNum" sz="quarter" idx="12"/>
          </p:nvPr>
        </p:nvSpPr>
        <p:spPr>
          <a:xfrm>
            <a:off x="8610600" y="6356350"/>
            <a:ext cx="2743200" cy="365125"/>
          </a:xfrm>
        </p:spPr>
        <p:txBody>
          <a:bodyPr/>
          <a:lstStyle/>
          <a:p>
            <a:fld id="{AD0DC430-B316-AF4E-BC9F-7D8A1985DA79}" type="slidenum">
              <a:rPr lang="en-US" smtClean="0"/>
              <a:t>‹#›</a:t>
            </a:fld>
            <a:endParaRPr lang="en-US"/>
          </a:p>
        </p:txBody>
      </p:sp>
      <p:pic>
        <p:nvPicPr>
          <p:cNvPr id="9" name="Content Placeholder 9">
            <a:extLst>
              <a:ext uri="{FF2B5EF4-FFF2-40B4-BE49-F238E27FC236}">
                <a16:creationId xmlns:a16="http://schemas.microsoft.com/office/drawing/2014/main" id="{D77E39CF-AA75-6A4F-A668-596686A1D65D}"/>
              </a:ext>
            </a:extLst>
          </p:cNvPr>
          <p:cNvPicPr>
            <a:picLocks noChangeAspect="1"/>
          </p:cNvPicPr>
          <p:nvPr userDrawn="1"/>
        </p:nvPicPr>
        <p:blipFill>
          <a:blip r:embed="rId3"/>
          <a:stretch>
            <a:fillRect/>
          </a:stretch>
        </p:blipFill>
        <p:spPr>
          <a:xfrm>
            <a:off x="838200" y="6180099"/>
            <a:ext cx="1498238" cy="507341"/>
          </a:xfrm>
          <a:prstGeom prst="rect">
            <a:avLst/>
          </a:prstGeom>
        </p:spPr>
      </p:pic>
      <p:sp>
        <p:nvSpPr>
          <p:cNvPr id="10" name="Rounded Rectangle 9">
            <a:extLst>
              <a:ext uri="{FF2B5EF4-FFF2-40B4-BE49-F238E27FC236}">
                <a16:creationId xmlns:a16="http://schemas.microsoft.com/office/drawing/2014/main" id="{27060F4B-4AB8-1740-B163-397AE7C1E53F}"/>
              </a:ext>
            </a:extLst>
          </p:cNvPr>
          <p:cNvSpPr/>
          <p:nvPr userDrawn="1"/>
        </p:nvSpPr>
        <p:spPr>
          <a:xfrm>
            <a:off x="838200" y="6010887"/>
            <a:ext cx="10526935" cy="36000"/>
          </a:xfrm>
          <a:prstGeom prst="roundRect">
            <a:avLst>
              <a:gd name="adj" fmla="val 50000"/>
            </a:avLst>
          </a:prstGeom>
          <a:gradFill>
            <a:gsLst>
              <a:gs pos="0">
                <a:srgbClr val="EC008B"/>
              </a:gs>
              <a:gs pos="53000">
                <a:srgbClr val="E40375"/>
              </a:gs>
              <a:gs pos="100000">
                <a:srgbClr val="812990"/>
              </a:gs>
            </a:gsLst>
            <a:lin ang="1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15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Secondar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7FAF-3223-5F4D-891E-1C05F8816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F12B0-1677-8242-A951-76AF7C3D3AD3}"/>
              </a:ext>
            </a:extLst>
          </p:cNvPr>
          <p:cNvSpPr>
            <a:spLocks noGrp="1"/>
          </p:cNvSpPr>
          <p:nvPr>
            <p:ph idx="1"/>
          </p:nvPr>
        </p:nvSpPr>
        <p:spPr>
          <a:xfrm>
            <a:off x="838200" y="1825625"/>
            <a:ext cx="10515600" cy="39026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B90237-A964-BF42-952A-119D8FA3F1B5}"/>
              </a:ext>
            </a:extLst>
          </p:cNvPr>
          <p:cNvSpPr>
            <a:spLocks noGrp="1"/>
          </p:cNvSpPr>
          <p:nvPr>
            <p:ph type="sldNum" sz="quarter" idx="12"/>
          </p:nvPr>
        </p:nvSpPr>
        <p:spPr>
          <a:xfrm>
            <a:off x="8610600" y="6356350"/>
            <a:ext cx="2743200" cy="365125"/>
          </a:xfrm>
        </p:spPr>
        <p:txBody>
          <a:bodyPr/>
          <a:lstStyle/>
          <a:p>
            <a:fld id="{AD0DC430-B316-AF4E-BC9F-7D8A1985DA79}" type="slidenum">
              <a:rPr lang="en-US" smtClean="0"/>
              <a:t>‹#›</a:t>
            </a:fld>
            <a:endParaRPr lang="en-US"/>
          </a:p>
        </p:txBody>
      </p:sp>
      <p:pic>
        <p:nvPicPr>
          <p:cNvPr id="9" name="Content Placeholder 9">
            <a:extLst>
              <a:ext uri="{FF2B5EF4-FFF2-40B4-BE49-F238E27FC236}">
                <a16:creationId xmlns:a16="http://schemas.microsoft.com/office/drawing/2014/main" id="{D77E39CF-AA75-6A4F-A668-596686A1D65D}"/>
              </a:ext>
            </a:extLst>
          </p:cNvPr>
          <p:cNvPicPr>
            <a:picLocks noChangeAspect="1"/>
          </p:cNvPicPr>
          <p:nvPr userDrawn="1"/>
        </p:nvPicPr>
        <p:blipFill>
          <a:blip r:embed="rId2"/>
          <a:stretch>
            <a:fillRect/>
          </a:stretch>
        </p:blipFill>
        <p:spPr>
          <a:xfrm>
            <a:off x="838200" y="6180099"/>
            <a:ext cx="1498238" cy="507341"/>
          </a:xfrm>
          <a:prstGeom prst="rect">
            <a:avLst/>
          </a:prstGeom>
        </p:spPr>
      </p:pic>
      <p:sp>
        <p:nvSpPr>
          <p:cNvPr id="10" name="Rounded Rectangle 9">
            <a:extLst>
              <a:ext uri="{FF2B5EF4-FFF2-40B4-BE49-F238E27FC236}">
                <a16:creationId xmlns:a16="http://schemas.microsoft.com/office/drawing/2014/main" id="{27060F4B-4AB8-1740-B163-397AE7C1E53F}"/>
              </a:ext>
            </a:extLst>
          </p:cNvPr>
          <p:cNvSpPr/>
          <p:nvPr userDrawn="1"/>
        </p:nvSpPr>
        <p:spPr>
          <a:xfrm>
            <a:off x="838200" y="6010887"/>
            <a:ext cx="10526935" cy="36000"/>
          </a:xfrm>
          <a:prstGeom prst="roundRect">
            <a:avLst>
              <a:gd name="adj" fmla="val 50000"/>
            </a:avLst>
          </a:prstGeom>
          <a:gradFill>
            <a:gsLst>
              <a:gs pos="0">
                <a:srgbClr val="EC008B"/>
              </a:gs>
              <a:gs pos="53000">
                <a:srgbClr val="E40375"/>
              </a:gs>
              <a:gs pos="100000">
                <a:srgbClr val="812990"/>
              </a:gs>
            </a:gsLst>
            <a:lin ang="1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33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Gradient">
    <p:bg>
      <p:bgPr>
        <a:gradFill>
          <a:gsLst>
            <a:gs pos="0">
              <a:srgbClr val="EC008B"/>
            </a:gs>
            <a:gs pos="53000">
              <a:srgbClr val="E40375"/>
            </a:gs>
            <a:gs pos="100000">
              <a:srgbClr val="812990"/>
            </a:gs>
          </a:gsLst>
          <a:lin ang="16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13A73F-BE48-DD47-9C0D-557653E9A7DB}"/>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sp>
        <p:nvSpPr>
          <p:cNvPr id="6" name="Slide Number Placeholder 5">
            <a:extLst>
              <a:ext uri="{FF2B5EF4-FFF2-40B4-BE49-F238E27FC236}">
                <a16:creationId xmlns:a16="http://schemas.microsoft.com/office/drawing/2014/main" id="{75EBD225-AEFE-0442-9916-EA008EA4ADE4}"/>
              </a:ext>
            </a:extLst>
          </p:cNvPr>
          <p:cNvSpPr>
            <a:spLocks noGrp="1"/>
          </p:cNvSpPr>
          <p:nvPr>
            <p:ph type="sldNum" sz="quarter" idx="12"/>
          </p:nvPr>
        </p:nvSpPr>
        <p:spPr/>
        <p:txBody>
          <a:bodyPr/>
          <a:lstStyle>
            <a:lvl1pPr>
              <a:defRPr>
                <a:solidFill>
                  <a:schemeClr val="bg1"/>
                </a:solidFill>
              </a:defRPr>
            </a:lvl1pPr>
          </a:lstStyle>
          <a:p>
            <a:fld id="{AD0DC430-B316-AF4E-BC9F-7D8A1985DA79}" type="slidenum">
              <a:rPr lang="en-US" smtClean="0"/>
              <a:pPr/>
              <a:t>‹#›</a:t>
            </a:fld>
            <a:endParaRPr lang="en-US"/>
          </a:p>
        </p:txBody>
      </p:sp>
      <p:sp>
        <p:nvSpPr>
          <p:cNvPr id="13" name="Title 1">
            <a:extLst>
              <a:ext uri="{FF2B5EF4-FFF2-40B4-BE49-F238E27FC236}">
                <a16:creationId xmlns:a16="http://schemas.microsoft.com/office/drawing/2014/main" id="{A6B565CD-A2CF-DD42-B762-141E7A8BC9EF}"/>
              </a:ext>
            </a:extLst>
          </p:cNvPr>
          <p:cNvSpPr>
            <a:spLocks noGrp="1"/>
          </p:cNvSpPr>
          <p:nvPr>
            <p:ph type="title"/>
          </p:nvPr>
        </p:nvSpPr>
        <p:spPr>
          <a:xfrm>
            <a:off x="831850" y="864000"/>
            <a:ext cx="7057508" cy="2852737"/>
          </a:xfrm>
        </p:spPr>
        <p:txBody>
          <a:bodyPr anchor="b"/>
          <a:lstStyle>
            <a:lvl1pPr>
              <a:defRPr sz="600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BF8B9C17-B367-A54B-9CC2-864DDF0329F0}"/>
              </a:ext>
            </a:extLst>
          </p:cNvPr>
          <p:cNvSpPr>
            <a:spLocks noGrp="1"/>
          </p:cNvSpPr>
          <p:nvPr>
            <p:ph type="body" idx="1"/>
          </p:nvPr>
        </p:nvSpPr>
        <p:spPr>
          <a:xfrm>
            <a:off x="831850" y="3744000"/>
            <a:ext cx="70575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6043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Pink">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13A73F-BE48-DD47-9C0D-557653E9A7DB}"/>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sp>
        <p:nvSpPr>
          <p:cNvPr id="6" name="Slide Number Placeholder 5">
            <a:extLst>
              <a:ext uri="{FF2B5EF4-FFF2-40B4-BE49-F238E27FC236}">
                <a16:creationId xmlns:a16="http://schemas.microsoft.com/office/drawing/2014/main" id="{75EBD225-AEFE-0442-9916-EA008EA4ADE4}"/>
              </a:ext>
            </a:extLst>
          </p:cNvPr>
          <p:cNvSpPr>
            <a:spLocks noGrp="1"/>
          </p:cNvSpPr>
          <p:nvPr>
            <p:ph type="sldNum" sz="quarter" idx="12"/>
          </p:nvPr>
        </p:nvSpPr>
        <p:spPr/>
        <p:txBody>
          <a:bodyPr/>
          <a:lstStyle>
            <a:lvl1pPr>
              <a:defRPr>
                <a:solidFill>
                  <a:schemeClr val="bg1"/>
                </a:solidFill>
              </a:defRPr>
            </a:lvl1pPr>
          </a:lstStyle>
          <a:p>
            <a:fld id="{AD0DC430-B316-AF4E-BC9F-7D8A1985DA79}" type="slidenum">
              <a:rPr lang="en-US" smtClean="0"/>
              <a:pPr/>
              <a:t>‹#›</a:t>
            </a:fld>
            <a:endParaRPr lang="en-US"/>
          </a:p>
        </p:txBody>
      </p:sp>
      <p:sp>
        <p:nvSpPr>
          <p:cNvPr id="13" name="Title 1">
            <a:extLst>
              <a:ext uri="{FF2B5EF4-FFF2-40B4-BE49-F238E27FC236}">
                <a16:creationId xmlns:a16="http://schemas.microsoft.com/office/drawing/2014/main" id="{A6B565CD-A2CF-DD42-B762-141E7A8BC9EF}"/>
              </a:ext>
            </a:extLst>
          </p:cNvPr>
          <p:cNvSpPr>
            <a:spLocks noGrp="1"/>
          </p:cNvSpPr>
          <p:nvPr>
            <p:ph type="title"/>
          </p:nvPr>
        </p:nvSpPr>
        <p:spPr>
          <a:xfrm>
            <a:off x="831850" y="864000"/>
            <a:ext cx="7057508" cy="2852737"/>
          </a:xfrm>
        </p:spPr>
        <p:txBody>
          <a:bodyPr anchor="b"/>
          <a:lstStyle>
            <a:lvl1pPr>
              <a:defRPr sz="600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BF8B9C17-B367-A54B-9CC2-864DDF0329F0}"/>
              </a:ext>
            </a:extLst>
          </p:cNvPr>
          <p:cNvSpPr>
            <a:spLocks noGrp="1"/>
          </p:cNvSpPr>
          <p:nvPr>
            <p:ph type="body" idx="1"/>
          </p:nvPr>
        </p:nvSpPr>
        <p:spPr>
          <a:xfrm>
            <a:off x="831850" y="3744000"/>
            <a:ext cx="70575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7436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Mulberry">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E34607-93A3-544A-9EAB-FD1D3B152626}"/>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sp>
        <p:nvSpPr>
          <p:cNvPr id="6" name="Slide Number Placeholder 5">
            <a:extLst>
              <a:ext uri="{FF2B5EF4-FFF2-40B4-BE49-F238E27FC236}">
                <a16:creationId xmlns:a16="http://schemas.microsoft.com/office/drawing/2014/main" id="{75EBD225-AEFE-0442-9916-EA008EA4ADE4}"/>
              </a:ext>
            </a:extLst>
          </p:cNvPr>
          <p:cNvSpPr>
            <a:spLocks noGrp="1"/>
          </p:cNvSpPr>
          <p:nvPr>
            <p:ph type="sldNum" sz="quarter" idx="12"/>
          </p:nvPr>
        </p:nvSpPr>
        <p:spPr/>
        <p:txBody>
          <a:bodyPr/>
          <a:lstStyle>
            <a:lvl1pPr>
              <a:defRPr>
                <a:solidFill>
                  <a:schemeClr val="bg1"/>
                </a:solidFill>
              </a:defRPr>
            </a:lvl1pPr>
          </a:lstStyle>
          <a:p>
            <a:fld id="{AD0DC430-B316-AF4E-BC9F-7D8A1985DA79}" type="slidenum">
              <a:rPr lang="en-US" smtClean="0"/>
              <a:pPr/>
              <a:t>‹#›</a:t>
            </a:fld>
            <a:endParaRPr lang="en-US"/>
          </a:p>
        </p:txBody>
      </p:sp>
      <p:sp>
        <p:nvSpPr>
          <p:cNvPr id="9" name="Title 1">
            <a:extLst>
              <a:ext uri="{FF2B5EF4-FFF2-40B4-BE49-F238E27FC236}">
                <a16:creationId xmlns:a16="http://schemas.microsoft.com/office/drawing/2014/main" id="{B5C4D4B9-B5D5-8745-9821-410185CC607D}"/>
              </a:ext>
            </a:extLst>
          </p:cNvPr>
          <p:cNvSpPr>
            <a:spLocks noGrp="1"/>
          </p:cNvSpPr>
          <p:nvPr>
            <p:ph type="title"/>
          </p:nvPr>
        </p:nvSpPr>
        <p:spPr>
          <a:xfrm>
            <a:off x="831850" y="864000"/>
            <a:ext cx="7057508" cy="2852737"/>
          </a:xfrm>
        </p:spPr>
        <p:txBody>
          <a:bodyPr anchor="b"/>
          <a:lstStyle>
            <a:lvl1pPr>
              <a:defRPr sz="6000">
                <a:solidFill>
                  <a:schemeClr val="bg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59F86688-5A74-8B47-8E10-2249B2D8337C}"/>
              </a:ext>
            </a:extLst>
          </p:cNvPr>
          <p:cNvSpPr>
            <a:spLocks noGrp="1"/>
          </p:cNvSpPr>
          <p:nvPr>
            <p:ph type="body" idx="1"/>
          </p:nvPr>
        </p:nvSpPr>
        <p:spPr>
          <a:xfrm>
            <a:off x="831850" y="3744000"/>
            <a:ext cx="70575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78188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E34607-93A3-544A-9EAB-FD1D3B152626}"/>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sp>
        <p:nvSpPr>
          <p:cNvPr id="6" name="Slide Number Placeholder 5">
            <a:extLst>
              <a:ext uri="{FF2B5EF4-FFF2-40B4-BE49-F238E27FC236}">
                <a16:creationId xmlns:a16="http://schemas.microsoft.com/office/drawing/2014/main" id="{75EBD225-AEFE-0442-9916-EA008EA4ADE4}"/>
              </a:ext>
            </a:extLst>
          </p:cNvPr>
          <p:cNvSpPr>
            <a:spLocks noGrp="1"/>
          </p:cNvSpPr>
          <p:nvPr>
            <p:ph type="sldNum" sz="quarter" idx="12"/>
          </p:nvPr>
        </p:nvSpPr>
        <p:spPr/>
        <p:txBody>
          <a:bodyPr/>
          <a:lstStyle>
            <a:lvl1pPr>
              <a:defRPr>
                <a:solidFill>
                  <a:schemeClr val="bg1"/>
                </a:solidFill>
              </a:defRPr>
            </a:lvl1pPr>
          </a:lstStyle>
          <a:p>
            <a:fld id="{AD0DC430-B316-AF4E-BC9F-7D8A1985DA79}" type="slidenum">
              <a:rPr lang="en-US" smtClean="0"/>
              <a:pPr/>
              <a:t>‹#›</a:t>
            </a:fld>
            <a:endParaRPr lang="en-US"/>
          </a:p>
        </p:txBody>
      </p:sp>
      <p:sp>
        <p:nvSpPr>
          <p:cNvPr id="10" name="Title 1">
            <a:extLst>
              <a:ext uri="{FF2B5EF4-FFF2-40B4-BE49-F238E27FC236}">
                <a16:creationId xmlns:a16="http://schemas.microsoft.com/office/drawing/2014/main" id="{F9CE5C3A-49D6-D44D-BC14-B684106EC983}"/>
              </a:ext>
            </a:extLst>
          </p:cNvPr>
          <p:cNvSpPr>
            <a:spLocks noGrp="1"/>
          </p:cNvSpPr>
          <p:nvPr>
            <p:ph type="title"/>
          </p:nvPr>
        </p:nvSpPr>
        <p:spPr>
          <a:xfrm>
            <a:off x="831850" y="864000"/>
            <a:ext cx="7057508" cy="2852737"/>
          </a:xfrm>
        </p:spPr>
        <p:txBody>
          <a:bodyPr anchor="b"/>
          <a:lstStyle>
            <a:lvl1pPr>
              <a:defRPr sz="6000">
                <a:solidFill>
                  <a:schemeClr val="bg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82C36CA0-5643-5042-B95B-5275C82068CB}"/>
              </a:ext>
            </a:extLst>
          </p:cNvPr>
          <p:cNvSpPr>
            <a:spLocks noGrp="1"/>
          </p:cNvSpPr>
          <p:nvPr>
            <p:ph type="body" idx="1"/>
          </p:nvPr>
        </p:nvSpPr>
        <p:spPr>
          <a:xfrm>
            <a:off x="831850" y="3744000"/>
            <a:ext cx="70575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67813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Purple">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E34607-93A3-544A-9EAB-FD1D3B152626}"/>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sp>
        <p:nvSpPr>
          <p:cNvPr id="6" name="Slide Number Placeholder 5">
            <a:extLst>
              <a:ext uri="{FF2B5EF4-FFF2-40B4-BE49-F238E27FC236}">
                <a16:creationId xmlns:a16="http://schemas.microsoft.com/office/drawing/2014/main" id="{75EBD225-AEFE-0442-9916-EA008EA4ADE4}"/>
              </a:ext>
            </a:extLst>
          </p:cNvPr>
          <p:cNvSpPr>
            <a:spLocks noGrp="1"/>
          </p:cNvSpPr>
          <p:nvPr>
            <p:ph type="sldNum" sz="quarter" idx="12"/>
          </p:nvPr>
        </p:nvSpPr>
        <p:spPr/>
        <p:txBody>
          <a:bodyPr/>
          <a:lstStyle>
            <a:lvl1pPr>
              <a:defRPr>
                <a:solidFill>
                  <a:schemeClr val="bg1"/>
                </a:solidFill>
              </a:defRPr>
            </a:lvl1pPr>
          </a:lstStyle>
          <a:p>
            <a:fld id="{AD0DC430-B316-AF4E-BC9F-7D8A1985DA79}" type="slidenum">
              <a:rPr lang="en-US" smtClean="0"/>
              <a:pPr/>
              <a:t>‹#›</a:t>
            </a:fld>
            <a:endParaRPr lang="en-US"/>
          </a:p>
        </p:txBody>
      </p:sp>
      <p:sp>
        <p:nvSpPr>
          <p:cNvPr id="9" name="Title 1">
            <a:extLst>
              <a:ext uri="{FF2B5EF4-FFF2-40B4-BE49-F238E27FC236}">
                <a16:creationId xmlns:a16="http://schemas.microsoft.com/office/drawing/2014/main" id="{B5C4D4B9-B5D5-8745-9821-410185CC607D}"/>
              </a:ext>
            </a:extLst>
          </p:cNvPr>
          <p:cNvSpPr>
            <a:spLocks noGrp="1"/>
          </p:cNvSpPr>
          <p:nvPr>
            <p:ph type="title"/>
          </p:nvPr>
        </p:nvSpPr>
        <p:spPr>
          <a:xfrm>
            <a:off x="831850" y="864000"/>
            <a:ext cx="7057508" cy="2852737"/>
          </a:xfrm>
        </p:spPr>
        <p:txBody>
          <a:bodyPr anchor="b"/>
          <a:lstStyle>
            <a:lvl1pPr>
              <a:defRPr sz="6000">
                <a:solidFill>
                  <a:schemeClr val="bg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59F86688-5A74-8B47-8E10-2249B2D8337C}"/>
              </a:ext>
            </a:extLst>
          </p:cNvPr>
          <p:cNvSpPr>
            <a:spLocks noGrp="1"/>
          </p:cNvSpPr>
          <p:nvPr>
            <p:ph type="body" idx="1"/>
          </p:nvPr>
        </p:nvSpPr>
        <p:spPr>
          <a:xfrm>
            <a:off x="831850" y="3744000"/>
            <a:ext cx="70575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08368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Plum">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E34607-93A3-544A-9EAB-FD1D3B152626}"/>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sp>
        <p:nvSpPr>
          <p:cNvPr id="6" name="Slide Number Placeholder 5">
            <a:extLst>
              <a:ext uri="{FF2B5EF4-FFF2-40B4-BE49-F238E27FC236}">
                <a16:creationId xmlns:a16="http://schemas.microsoft.com/office/drawing/2014/main" id="{75EBD225-AEFE-0442-9916-EA008EA4ADE4}"/>
              </a:ext>
            </a:extLst>
          </p:cNvPr>
          <p:cNvSpPr>
            <a:spLocks noGrp="1"/>
          </p:cNvSpPr>
          <p:nvPr>
            <p:ph type="sldNum" sz="quarter" idx="12"/>
          </p:nvPr>
        </p:nvSpPr>
        <p:spPr/>
        <p:txBody>
          <a:bodyPr/>
          <a:lstStyle>
            <a:lvl1pPr>
              <a:defRPr>
                <a:solidFill>
                  <a:schemeClr val="bg1"/>
                </a:solidFill>
              </a:defRPr>
            </a:lvl1pPr>
          </a:lstStyle>
          <a:p>
            <a:fld id="{AD0DC430-B316-AF4E-BC9F-7D8A1985DA79}" type="slidenum">
              <a:rPr lang="en-US" smtClean="0"/>
              <a:pPr/>
              <a:t>‹#›</a:t>
            </a:fld>
            <a:endParaRPr lang="en-US"/>
          </a:p>
        </p:txBody>
      </p:sp>
      <p:sp>
        <p:nvSpPr>
          <p:cNvPr id="10" name="Title 1">
            <a:extLst>
              <a:ext uri="{FF2B5EF4-FFF2-40B4-BE49-F238E27FC236}">
                <a16:creationId xmlns:a16="http://schemas.microsoft.com/office/drawing/2014/main" id="{F9CE5C3A-49D6-D44D-BC14-B684106EC983}"/>
              </a:ext>
            </a:extLst>
          </p:cNvPr>
          <p:cNvSpPr>
            <a:spLocks noGrp="1"/>
          </p:cNvSpPr>
          <p:nvPr>
            <p:ph type="title"/>
          </p:nvPr>
        </p:nvSpPr>
        <p:spPr>
          <a:xfrm>
            <a:off x="831850" y="864000"/>
            <a:ext cx="7057508" cy="2852737"/>
          </a:xfrm>
        </p:spPr>
        <p:txBody>
          <a:bodyPr anchor="b"/>
          <a:lstStyle>
            <a:lvl1pPr>
              <a:defRPr sz="6000">
                <a:solidFill>
                  <a:schemeClr val="bg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82C36CA0-5643-5042-B95B-5275C82068CB}"/>
              </a:ext>
            </a:extLst>
          </p:cNvPr>
          <p:cNvSpPr>
            <a:spLocks noGrp="1"/>
          </p:cNvSpPr>
          <p:nvPr>
            <p:ph type="body" idx="1"/>
          </p:nvPr>
        </p:nvSpPr>
        <p:spPr>
          <a:xfrm>
            <a:off x="831850" y="3744000"/>
            <a:ext cx="70575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29325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Grey">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E34607-93A3-544A-9EAB-FD1D3B152626}"/>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sp>
        <p:nvSpPr>
          <p:cNvPr id="6" name="Slide Number Placeholder 5">
            <a:extLst>
              <a:ext uri="{FF2B5EF4-FFF2-40B4-BE49-F238E27FC236}">
                <a16:creationId xmlns:a16="http://schemas.microsoft.com/office/drawing/2014/main" id="{75EBD225-AEFE-0442-9916-EA008EA4ADE4}"/>
              </a:ext>
            </a:extLst>
          </p:cNvPr>
          <p:cNvSpPr>
            <a:spLocks noGrp="1"/>
          </p:cNvSpPr>
          <p:nvPr>
            <p:ph type="sldNum" sz="quarter" idx="12"/>
          </p:nvPr>
        </p:nvSpPr>
        <p:spPr/>
        <p:txBody>
          <a:bodyPr/>
          <a:lstStyle>
            <a:lvl1pPr>
              <a:defRPr>
                <a:solidFill>
                  <a:schemeClr val="bg1"/>
                </a:solidFill>
              </a:defRPr>
            </a:lvl1pPr>
          </a:lstStyle>
          <a:p>
            <a:fld id="{AD0DC430-B316-AF4E-BC9F-7D8A1985DA79}" type="slidenum">
              <a:rPr lang="en-US" smtClean="0"/>
              <a:pPr/>
              <a:t>‹#›</a:t>
            </a:fld>
            <a:endParaRPr lang="en-US"/>
          </a:p>
        </p:txBody>
      </p:sp>
      <p:sp>
        <p:nvSpPr>
          <p:cNvPr id="10" name="Title 1">
            <a:extLst>
              <a:ext uri="{FF2B5EF4-FFF2-40B4-BE49-F238E27FC236}">
                <a16:creationId xmlns:a16="http://schemas.microsoft.com/office/drawing/2014/main" id="{F9CE5C3A-49D6-D44D-BC14-B684106EC983}"/>
              </a:ext>
            </a:extLst>
          </p:cNvPr>
          <p:cNvSpPr>
            <a:spLocks noGrp="1"/>
          </p:cNvSpPr>
          <p:nvPr>
            <p:ph type="title"/>
          </p:nvPr>
        </p:nvSpPr>
        <p:spPr>
          <a:xfrm>
            <a:off x="831850" y="864000"/>
            <a:ext cx="7057508" cy="2852737"/>
          </a:xfrm>
        </p:spPr>
        <p:txBody>
          <a:bodyPr anchor="b"/>
          <a:lstStyle>
            <a:lvl1pPr>
              <a:defRPr sz="6000">
                <a:solidFill>
                  <a:schemeClr val="bg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82C36CA0-5643-5042-B95B-5275C82068CB}"/>
              </a:ext>
            </a:extLst>
          </p:cNvPr>
          <p:cNvSpPr>
            <a:spLocks noGrp="1"/>
          </p:cNvSpPr>
          <p:nvPr>
            <p:ph type="body" idx="1"/>
          </p:nvPr>
        </p:nvSpPr>
        <p:spPr>
          <a:xfrm>
            <a:off x="831850" y="3744000"/>
            <a:ext cx="70575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52700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Divi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2AEF-B97F-B14B-AE2C-F094B37466D9}"/>
              </a:ext>
            </a:extLst>
          </p:cNvPr>
          <p:cNvSpPr>
            <a:spLocks noGrp="1"/>
          </p:cNvSpPr>
          <p:nvPr>
            <p:ph type="title"/>
          </p:nvPr>
        </p:nvSpPr>
        <p:spPr>
          <a:xfrm>
            <a:off x="831850" y="864000"/>
            <a:ext cx="7057508" cy="2852737"/>
          </a:xfrm>
        </p:spPr>
        <p:txBody>
          <a:bodyPr anchor="b"/>
          <a:lstStyle>
            <a:lvl1pPr>
              <a:defRPr sz="6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6CEEDC7-5C74-5547-8CA4-7273712F9434}"/>
              </a:ext>
            </a:extLst>
          </p:cNvPr>
          <p:cNvSpPr>
            <a:spLocks noGrp="1"/>
          </p:cNvSpPr>
          <p:nvPr>
            <p:ph type="body" idx="1"/>
          </p:nvPr>
        </p:nvSpPr>
        <p:spPr>
          <a:xfrm>
            <a:off x="831850" y="3744000"/>
            <a:ext cx="7057508"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5EBD225-AEFE-0442-9916-EA008EA4ADE4}"/>
              </a:ext>
            </a:extLst>
          </p:cNvPr>
          <p:cNvSpPr>
            <a:spLocks noGrp="1"/>
          </p:cNvSpPr>
          <p:nvPr>
            <p:ph type="sldNum" sz="quarter" idx="12"/>
          </p:nvPr>
        </p:nvSpPr>
        <p:spPr/>
        <p:txBody>
          <a:bodyPr/>
          <a:lstStyle/>
          <a:p>
            <a:fld id="{AD0DC430-B316-AF4E-BC9F-7D8A1985DA79}" type="slidenum">
              <a:rPr lang="en-US" smtClean="0"/>
              <a:t>‹#›</a:t>
            </a:fld>
            <a:endParaRPr lang="en-US"/>
          </a:p>
        </p:txBody>
      </p:sp>
      <p:pic>
        <p:nvPicPr>
          <p:cNvPr id="8" name="Picture 7">
            <a:extLst>
              <a:ext uri="{FF2B5EF4-FFF2-40B4-BE49-F238E27FC236}">
                <a16:creationId xmlns:a16="http://schemas.microsoft.com/office/drawing/2014/main" id="{D7E34607-93A3-544A-9EAB-FD1D3B152626}"/>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pic>
        <p:nvPicPr>
          <p:cNvPr id="9" name="Picture 8">
            <a:extLst>
              <a:ext uri="{FF2B5EF4-FFF2-40B4-BE49-F238E27FC236}">
                <a16:creationId xmlns:a16="http://schemas.microsoft.com/office/drawing/2014/main" id="{A421B019-C06C-8840-972B-799D80FDEA28}"/>
              </a:ext>
            </a:extLst>
          </p:cNvPr>
          <p:cNvPicPr>
            <a:picLocks noChangeAspect="1"/>
          </p:cNvPicPr>
          <p:nvPr userDrawn="1"/>
        </p:nvPicPr>
        <p:blipFill rotWithShape="1">
          <a:blip r:embed="rId3"/>
          <a:srcRect r="42690" b="38427"/>
          <a:stretch/>
        </p:blipFill>
        <p:spPr>
          <a:xfrm>
            <a:off x="7847997" y="2190824"/>
            <a:ext cx="4344003" cy="4667176"/>
          </a:xfrm>
          <a:prstGeom prst="rect">
            <a:avLst/>
          </a:prstGeom>
        </p:spPr>
      </p:pic>
    </p:spTree>
    <p:extLst>
      <p:ext uri="{BB962C8B-B14F-4D97-AF65-F5344CB8AC3E}">
        <p14:creationId xmlns:p14="http://schemas.microsoft.com/office/powerpoint/2010/main" val="1401504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dient">
    <p:bg>
      <p:bgPr>
        <a:gradFill>
          <a:gsLst>
            <a:gs pos="0">
              <a:srgbClr val="EC008B"/>
            </a:gs>
            <a:gs pos="53000">
              <a:srgbClr val="E40375"/>
            </a:gs>
            <a:gs pos="100000">
              <a:srgbClr val="812990"/>
            </a:gs>
          </a:gsLst>
          <a:lin ang="16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6A1A40-84DC-8B45-878F-4D8D22192999}"/>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sp>
        <p:nvSpPr>
          <p:cNvPr id="2" name="Title 1">
            <a:extLst>
              <a:ext uri="{FF2B5EF4-FFF2-40B4-BE49-F238E27FC236}">
                <a16:creationId xmlns:a16="http://schemas.microsoft.com/office/drawing/2014/main" id="{653E3198-44BC-1041-847D-FD1A35907530}"/>
              </a:ext>
            </a:extLst>
          </p:cNvPr>
          <p:cNvSpPr>
            <a:spLocks noGrp="1"/>
          </p:cNvSpPr>
          <p:nvPr>
            <p:ph type="ctrTitle"/>
          </p:nvPr>
        </p:nvSpPr>
        <p:spPr>
          <a:xfrm>
            <a:off x="720000" y="648000"/>
            <a:ext cx="8020877" cy="2387600"/>
          </a:xfrm>
        </p:spPr>
        <p:txBody>
          <a:bodyPr anchor="b">
            <a:noAutofit/>
          </a:bodyPr>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C9370E5-B8EC-974B-A683-2EEF9C0CF316}"/>
              </a:ext>
            </a:extLst>
          </p:cNvPr>
          <p:cNvSpPr>
            <a:spLocks noGrp="1"/>
          </p:cNvSpPr>
          <p:nvPr>
            <p:ph type="subTitle" idx="1"/>
          </p:nvPr>
        </p:nvSpPr>
        <p:spPr>
          <a:xfrm>
            <a:off x="720000" y="3602038"/>
            <a:ext cx="7067148" cy="424732"/>
          </a:xfrm>
        </p:spPr>
        <p:txBody>
          <a:bodyPr>
            <a:sp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E774DCC-E59F-CC45-928A-0AC80A04408B}"/>
              </a:ext>
            </a:extLst>
          </p:cNvPr>
          <p:cNvPicPr>
            <a:picLocks noChangeAspect="1"/>
          </p:cNvPicPr>
          <p:nvPr userDrawn="1"/>
        </p:nvPicPr>
        <p:blipFill>
          <a:blip r:embed="rId3"/>
          <a:stretch>
            <a:fillRect/>
          </a:stretch>
        </p:blipFill>
        <p:spPr>
          <a:xfrm>
            <a:off x="10411010" y="5322443"/>
            <a:ext cx="1440000" cy="1064055"/>
          </a:xfrm>
          <a:prstGeom prst="rect">
            <a:avLst/>
          </a:prstGeom>
        </p:spPr>
      </p:pic>
      <p:sp>
        <p:nvSpPr>
          <p:cNvPr id="6" name="Text Placeholder 9">
            <a:extLst>
              <a:ext uri="{FF2B5EF4-FFF2-40B4-BE49-F238E27FC236}">
                <a16:creationId xmlns:a16="http://schemas.microsoft.com/office/drawing/2014/main" id="{D1B02DA4-F681-E542-A302-9C2B8A5B06A5}"/>
              </a:ext>
            </a:extLst>
          </p:cNvPr>
          <p:cNvSpPr>
            <a:spLocks noGrp="1"/>
          </p:cNvSpPr>
          <p:nvPr>
            <p:ph type="body" sz="quarter" idx="13"/>
          </p:nvPr>
        </p:nvSpPr>
        <p:spPr>
          <a:xfrm>
            <a:off x="719138" y="4368800"/>
            <a:ext cx="3463925" cy="1447800"/>
          </a:xfrm>
          <a:noFill/>
          <a:ln>
            <a:noFill/>
          </a:ln>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p:txBody>
      </p:sp>
    </p:spTree>
    <p:extLst>
      <p:ext uri="{BB962C8B-B14F-4D97-AF65-F5344CB8AC3E}">
        <p14:creationId xmlns:p14="http://schemas.microsoft.com/office/powerpoint/2010/main" val="2580508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itle, 2 Column Content, Waterm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713B6E-3515-1D47-BEAD-B017C16F7179}"/>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D057BC40-9FD0-DA49-AEFA-B0326166F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96D53-4B47-7E4C-82CA-2AFDDB8A1E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BDA8AE-F551-8542-B601-B0EFB52CC0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908E6B4-EA66-BD43-9FCB-AB295AFB0FD6}"/>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1025597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itle, 2 Column Content,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BC40-9FD0-DA49-AEFA-B0326166F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96D53-4B47-7E4C-82CA-2AFDDB8A1E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BDA8AE-F551-8542-B601-B0EFB52CC0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908E6B4-EA66-BD43-9FCB-AB295AFB0FD6}"/>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3971217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itle, 2 Column Content, Primary Logo, Waterm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713B6E-3515-1D47-BEAD-B017C16F7179}"/>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D057BC40-9FD0-DA49-AEFA-B0326166F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96D53-4B47-7E4C-82CA-2AFDDB8A1E63}"/>
              </a:ext>
            </a:extLst>
          </p:cNvPr>
          <p:cNvSpPr>
            <a:spLocks noGrp="1"/>
          </p:cNvSpPr>
          <p:nvPr>
            <p:ph sz="half" idx="1"/>
          </p:nvPr>
        </p:nvSpPr>
        <p:spPr>
          <a:xfrm>
            <a:off x="838200" y="1825625"/>
            <a:ext cx="5181600" cy="436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BDA8AE-F551-8542-B601-B0EFB52CC057}"/>
              </a:ext>
            </a:extLst>
          </p:cNvPr>
          <p:cNvSpPr>
            <a:spLocks noGrp="1"/>
          </p:cNvSpPr>
          <p:nvPr>
            <p:ph sz="half" idx="2"/>
          </p:nvPr>
        </p:nvSpPr>
        <p:spPr>
          <a:xfrm>
            <a:off x="6172200" y="1825625"/>
            <a:ext cx="5181600" cy="40448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908E6B4-EA66-BD43-9FCB-AB295AFB0FD6}"/>
              </a:ext>
            </a:extLst>
          </p:cNvPr>
          <p:cNvSpPr>
            <a:spLocks noGrp="1"/>
          </p:cNvSpPr>
          <p:nvPr>
            <p:ph type="sldNum" sz="quarter" idx="12"/>
          </p:nvPr>
        </p:nvSpPr>
        <p:spPr/>
        <p:txBody>
          <a:bodyPr/>
          <a:lstStyle/>
          <a:p>
            <a:fld id="{AD0DC430-B316-AF4E-BC9F-7D8A1985DA79}" type="slidenum">
              <a:rPr lang="en-US" smtClean="0"/>
              <a:t>‹#›</a:t>
            </a:fld>
            <a:endParaRPr lang="en-US"/>
          </a:p>
        </p:txBody>
      </p:sp>
      <p:pic>
        <p:nvPicPr>
          <p:cNvPr id="10" name="Picture 9">
            <a:extLst>
              <a:ext uri="{FF2B5EF4-FFF2-40B4-BE49-F238E27FC236}">
                <a16:creationId xmlns:a16="http://schemas.microsoft.com/office/drawing/2014/main" id="{009B8EED-2824-3C41-861C-AFA2D787AC7D}"/>
              </a:ext>
            </a:extLst>
          </p:cNvPr>
          <p:cNvPicPr>
            <a:picLocks noChangeAspect="1"/>
          </p:cNvPicPr>
          <p:nvPr userDrawn="1"/>
        </p:nvPicPr>
        <p:blipFill>
          <a:blip r:embed="rId3"/>
          <a:stretch>
            <a:fillRect/>
          </a:stretch>
        </p:blipFill>
        <p:spPr>
          <a:xfrm>
            <a:off x="10440774" y="5438356"/>
            <a:ext cx="1070170" cy="790779"/>
          </a:xfrm>
          <a:prstGeom prst="rect">
            <a:avLst/>
          </a:prstGeom>
        </p:spPr>
      </p:pic>
    </p:spTree>
    <p:extLst>
      <p:ext uri="{BB962C8B-B14F-4D97-AF65-F5344CB8AC3E}">
        <p14:creationId xmlns:p14="http://schemas.microsoft.com/office/powerpoint/2010/main" val="123831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itle, 2 Column Content, Primar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BC40-9FD0-DA49-AEFA-B0326166F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96D53-4B47-7E4C-82CA-2AFDDB8A1E63}"/>
              </a:ext>
            </a:extLst>
          </p:cNvPr>
          <p:cNvSpPr>
            <a:spLocks noGrp="1"/>
          </p:cNvSpPr>
          <p:nvPr>
            <p:ph sz="half" idx="1"/>
          </p:nvPr>
        </p:nvSpPr>
        <p:spPr>
          <a:xfrm>
            <a:off x="838200" y="1825625"/>
            <a:ext cx="5181600" cy="436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BDA8AE-F551-8542-B601-B0EFB52CC057}"/>
              </a:ext>
            </a:extLst>
          </p:cNvPr>
          <p:cNvSpPr>
            <a:spLocks noGrp="1"/>
          </p:cNvSpPr>
          <p:nvPr>
            <p:ph sz="half" idx="2"/>
          </p:nvPr>
        </p:nvSpPr>
        <p:spPr>
          <a:xfrm>
            <a:off x="6172200" y="1825625"/>
            <a:ext cx="5181600" cy="40448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908E6B4-EA66-BD43-9FCB-AB295AFB0FD6}"/>
              </a:ext>
            </a:extLst>
          </p:cNvPr>
          <p:cNvSpPr>
            <a:spLocks noGrp="1"/>
          </p:cNvSpPr>
          <p:nvPr>
            <p:ph type="sldNum" sz="quarter" idx="12"/>
          </p:nvPr>
        </p:nvSpPr>
        <p:spPr/>
        <p:txBody>
          <a:bodyPr/>
          <a:lstStyle/>
          <a:p>
            <a:fld id="{AD0DC430-B316-AF4E-BC9F-7D8A1985DA79}" type="slidenum">
              <a:rPr lang="en-US" smtClean="0"/>
              <a:t>‹#›</a:t>
            </a:fld>
            <a:endParaRPr lang="en-US"/>
          </a:p>
        </p:txBody>
      </p:sp>
      <p:pic>
        <p:nvPicPr>
          <p:cNvPr id="10" name="Picture 9">
            <a:extLst>
              <a:ext uri="{FF2B5EF4-FFF2-40B4-BE49-F238E27FC236}">
                <a16:creationId xmlns:a16="http://schemas.microsoft.com/office/drawing/2014/main" id="{009B8EED-2824-3C41-861C-AFA2D787AC7D}"/>
              </a:ext>
            </a:extLst>
          </p:cNvPr>
          <p:cNvPicPr>
            <a:picLocks noChangeAspect="1"/>
          </p:cNvPicPr>
          <p:nvPr userDrawn="1"/>
        </p:nvPicPr>
        <p:blipFill>
          <a:blip r:embed="rId2"/>
          <a:stretch>
            <a:fillRect/>
          </a:stretch>
        </p:blipFill>
        <p:spPr>
          <a:xfrm>
            <a:off x="10440774" y="5438356"/>
            <a:ext cx="1070170" cy="790779"/>
          </a:xfrm>
          <a:prstGeom prst="rect">
            <a:avLst/>
          </a:prstGeom>
        </p:spPr>
      </p:pic>
    </p:spTree>
    <p:extLst>
      <p:ext uri="{BB962C8B-B14F-4D97-AF65-F5344CB8AC3E}">
        <p14:creationId xmlns:p14="http://schemas.microsoft.com/office/powerpoint/2010/main" val="1140551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itle, 2 Column Content, Secondary Logo, Waterm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713B6E-3515-1D47-BEAD-B017C16F7179}"/>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D057BC40-9FD0-DA49-AEFA-B0326166F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96D53-4B47-7E4C-82CA-2AFDDB8A1E63}"/>
              </a:ext>
            </a:extLst>
          </p:cNvPr>
          <p:cNvSpPr>
            <a:spLocks noGrp="1"/>
          </p:cNvSpPr>
          <p:nvPr>
            <p:ph sz="half" idx="1"/>
          </p:nvPr>
        </p:nvSpPr>
        <p:spPr>
          <a:xfrm>
            <a:off x="838200" y="1825625"/>
            <a:ext cx="5181600" cy="39899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BDA8AE-F551-8542-B601-B0EFB52CC057}"/>
              </a:ext>
            </a:extLst>
          </p:cNvPr>
          <p:cNvSpPr>
            <a:spLocks noGrp="1"/>
          </p:cNvSpPr>
          <p:nvPr>
            <p:ph sz="half" idx="2"/>
          </p:nvPr>
        </p:nvSpPr>
        <p:spPr>
          <a:xfrm>
            <a:off x="6172200" y="1825625"/>
            <a:ext cx="5181600" cy="39899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908E6B4-EA66-BD43-9FCB-AB295AFB0FD6}"/>
              </a:ext>
            </a:extLst>
          </p:cNvPr>
          <p:cNvSpPr>
            <a:spLocks noGrp="1"/>
          </p:cNvSpPr>
          <p:nvPr>
            <p:ph type="sldNum" sz="quarter" idx="12"/>
          </p:nvPr>
        </p:nvSpPr>
        <p:spPr/>
        <p:txBody>
          <a:bodyPr/>
          <a:lstStyle/>
          <a:p>
            <a:fld id="{AD0DC430-B316-AF4E-BC9F-7D8A1985DA79}" type="slidenum">
              <a:rPr lang="en-US" smtClean="0"/>
              <a:t>‹#›</a:t>
            </a:fld>
            <a:endParaRPr lang="en-US"/>
          </a:p>
        </p:txBody>
      </p:sp>
      <p:pic>
        <p:nvPicPr>
          <p:cNvPr id="10" name="Content Placeholder 9">
            <a:extLst>
              <a:ext uri="{FF2B5EF4-FFF2-40B4-BE49-F238E27FC236}">
                <a16:creationId xmlns:a16="http://schemas.microsoft.com/office/drawing/2014/main" id="{4F1F2DCD-6F02-9448-A8BA-62B3BAD800E3}"/>
              </a:ext>
            </a:extLst>
          </p:cNvPr>
          <p:cNvPicPr>
            <a:picLocks noChangeAspect="1"/>
          </p:cNvPicPr>
          <p:nvPr userDrawn="1"/>
        </p:nvPicPr>
        <p:blipFill>
          <a:blip r:embed="rId3"/>
          <a:stretch>
            <a:fillRect/>
          </a:stretch>
        </p:blipFill>
        <p:spPr>
          <a:xfrm>
            <a:off x="838200" y="6180099"/>
            <a:ext cx="1498238" cy="507341"/>
          </a:xfrm>
          <a:prstGeom prst="rect">
            <a:avLst/>
          </a:prstGeom>
        </p:spPr>
      </p:pic>
      <p:sp>
        <p:nvSpPr>
          <p:cNvPr id="11" name="Rounded Rectangle 10">
            <a:extLst>
              <a:ext uri="{FF2B5EF4-FFF2-40B4-BE49-F238E27FC236}">
                <a16:creationId xmlns:a16="http://schemas.microsoft.com/office/drawing/2014/main" id="{5D4DC9C1-5891-AF4C-B124-22C683584E58}"/>
              </a:ext>
            </a:extLst>
          </p:cNvPr>
          <p:cNvSpPr/>
          <p:nvPr userDrawn="1"/>
        </p:nvSpPr>
        <p:spPr>
          <a:xfrm>
            <a:off x="838200" y="6010887"/>
            <a:ext cx="10526935" cy="36000"/>
          </a:xfrm>
          <a:prstGeom prst="roundRect">
            <a:avLst>
              <a:gd name="adj" fmla="val 50000"/>
            </a:avLst>
          </a:prstGeom>
          <a:gradFill>
            <a:gsLst>
              <a:gs pos="0">
                <a:srgbClr val="EC008B"/>
              </a:gs>
              <a:gs pos="53000">
                <a:srgbClr val="E40375"/>
              </a:gs>
              <a:gs pos="100000">
                <a:srgbClr val="812990"/>
              </a:gs>
            </a:gsLst>
            <a:lin ang="1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724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lumn Content, Secondar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BC40-9FD0-DA49-AEFA-B0326166F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96D53-4B47-7E4C-82CA-2AFDDB8A1E63}"/>
              </a:ext>
            </a:extLst>
          </p:cNvPr>
          <p:cNvSpPr>
            <a:spLocks noGrp="1"/>
          </p:cNvSpPr>
          <p:nvPr>
            <p:ph sz="half" idx="1"/>
          </p:nvPr>
        </p:nvSpPr>
        <p:spPr>
          <a:xfrm>
            <a:off x="838200" y="1825625"/>
            <a:ext cx="5181600" cy="39899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BDA8AE-F551-8542-B601-B0EFB52CC057}"/>
              </a:ext>
            </a:extLst>
          </p:cNvPr>
          <p:cNvSpPr>
            <a:spLocks noGrp="1"/>
          </p:cNvSpPr>
          <p:nvPr>
            <p:ph sz="half" idx="2"/>
          </p:nvPr>
        </p:nvSpPr>
        <p:spPr>
          <a:xfrm>
            <a:off x="6172200" y="1825625"/>
            <a:ext cx="5181600" cy="39899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908E6B4-EA66-BD43-9FCB-AB295AFB0FD6}"/>
              </a:ext>
            </a:extLst>
          </p:cNvPr>
          <p:cNvSpPr>
            <a:spLocks noGrp="1"/>
          </p:cNvSpPr>
          <p:nvPr>
            <p:ph type="sldNum" sz="quarter" idx="12"/>
          </p:nvPr>
        </p:nvSpPr>
        <p:spPr/>
        <p:txBody>
          <a:bodyPr/>
          <a:lstStyle/>
          <a:p>
            <a:fld id="{AD0DC430-B316-AF4E-BC9F-7D8A1985DA79}" type="slidenum">
              <a:rPr lang="en-US" smtClean="0"/>
              <a:t>‹#›</a:t>
            </a:fld>
            <a:endParaRPr lang="en-US"/>
          </a:p>
        </p:txBody>
      </p:sp>
      <p:pic>
        <p:nvPicPr>
          <p:cNvPr id="10" name="Content Placeholder 9">
            <a:extLst>
              <a:ext uri="{FF2B5EF4-FFF2-40B4-BE49-F238E27FC236}">
                <a16:creationId xmlns:a16="http://schemas.microsoft.com/office/drawing/2014/main" id="{4F1F2DCD-6F02-9448-A8BA-62B3BAD800E3}"/>
              </a:ext>
            </a:extLst>
          </p:cNvPr>
          <p:cNvPicPr>
            <a:picLocks noChangeAspect="1"/>
          </p:cNvPicPr>
          <p:nvPr userDrawn="1"/>
        </p:nvPicPr>
        <p:blipFill>
          <a:blip r:embed="rId2"/>
          <a:stretch>
            <a:fillRect/>
          </a:stretch>
        </p:blipFill>
        <p:spPr>
          <a:xfrm>
            <a:off x="838200" y="6180099"/>
            <a:ext cx="1498238" cy="507341"/>
          </a:xfrm>
          <a:prstGeom prst="rect">
            <a:avLst/>
          </a:prstGeom>
        </p:spPr>
      </p:pic>
      <p:sp>
        <p:nvSpPr>
          <p:cNvPr id="11" name="Rounded Rectangle 10">
            <a:extLst>
              <a:ext uri="{FF2B5EF4-FFF2-40B4-BE49-F238E27FC236}">
                <a16:creationId xmlns:a16="http://schemas.microsoft.com/office/drawing/2014/main" id="{5D4DC9C1-5891-AF4C-B124-22C683584E58}"/>
              </a:ext>
            </a:extLst>
          </p:cNvPr>
          <p:cNvSpPr/>
          <p:nvPr userDrawn="1"/>
        </p:nvSpPr>
        <p:spPr>
          <a:xfrm>
            <a:off x="838200" y="6010887"/>
            <a:ext cx="10526935" cy="36000"/>
          </a:xfrm>
          <a:prstGeom prst="roundRect">
            <a:avLst>
              <a:gd name="adj" fmla="val 50000"/>
            </a:avLst>
          </a:prstGeom>
          <a:gradFill>
            <a:gsLst>
              <a:gs pos="0">
                <a:srgbClr val="EC008B"/>
              </a:gs>
              <a:gs pos="53000">
                <a:srgbClr val="E40375"/>
              </a:gs>
              <a:gs pos="100000">
                <a:srgbClr val="812990"/>
              </a:gs>
            </a:gsLst>
            <a:lin ang="1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027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Watermar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6892C3-BD5B-0843-A6B6-23BCDEBC4DBA}"/>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3859A42C-3F43-8B43-AD3A-7FC50729AE0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5463383-B68E-3F40-BE41-C612D23DC1FF}"/>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2922288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Waterm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7E29E1-1FF6-6049-BFF0-7904222BD8BA}"/>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4" name="Slide Number Placeholder 3">
            <a:extLst>
              <a:ext uri="{FF2B5EF4-FFF2-40B4-BE49-F238E27FC236}">
                <a16:creationId xmlns:a16="http://schemas.microsoft.com/office/drawing/2014/main" id="{E18BFD30-D54F-5440-809A-011729940ADD}"/>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1812401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Waterm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B74181-ABF6-6041-9119-CBC63ED6E914}"/>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7F990A91-E111-E74C-BFDE-57E38B583673}"/>
              </a:ext>
            </a:extLst>
          </p:cNvPr>
          <p:cNvSpPr>
            <a:spLocks noGrp="1"/>
          </p:cNvSpPr>
          <p:nvPr>
            <p:ph type="title"/>
          </p:nvPr>
        </p:nvSpPr>
        <p:spPr>
          <a:xfrm>
            <a:off x="839788" y="987425"/>
            <a:ext cx="3932237" cy="1019432"/>
          </a:xfr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32BFB6-46AB-4944-B3AD-57AF940FF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07A87B-5568-FD46-B29D-4C188ABFA761}"/>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24B84F9-22A7-AB4F-A1D0-CD602402BB78}"/>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2665297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Righ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BB70-5F72-6045-9CCB-37D32B247B74}"/>
              </a:ext>
            </a:extLst>
          </p:cNvPr>
          <p:cNvSpPr>
            <a:spLocks noGrp="1"/>
          </p:cNvSpPr>
          <p:nvPr>
            <p:ph type="title"/>
          </p:nvPr>
        </p:nvSpPr>
        <p:spPr>
          <a:xfrm>
            <a:off x="839788" y="987425"/>
            <a:ext cx="3932237" cy="994719"/>
          </a:xfrm>
        </p:spPr>
        <p:txBody>
          <a:bodyPr anchor="t">
            <a:no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A45F8-3A2F-6644-A82D-F6A1FC5F8045}"/>
              </a:ext>
            </a:extLst>
          </p:cNvPr>
          <p:cNvSpPr>
            <a:spLocks noGrp="1"/>
          </p:cNvSpPr>
          <p:nvPr>
            <p:ph type="pic" idx="1"/>
          </p:nvPr>
        </p:nvSpPr>
        <p:spPr>
          <a:xfrm>
            <a:off x="5183188" y="987425"/>
            <a:ext cx="6172200" cy="4873625"/>
          </a:xfr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EB7B31-AD50-EF43-834B-B51E2F6FEFC3}"/>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93F450B2-3B3B-D043-A9CA-2439C04A1D03}"/>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287635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3198-44BC-1041-847D-FD1A35907530}"/>
              </a:ext>
            </a:extLst>
          </p:cNvPr>
          <p:cNvSpPr>
            <a:spLocks noGrp="1"/>
          </p:cNvSpPr>
          <p:nvPr>
            <p:ph type="ctrTitle"/>
          </p:nvPr>
        </p:nvSpPr>
        <p:spPr>
          <a:xfrm>
            <a:off x="646800" y="648000"/>
            <a:ext cx="4140000" cy="2387600"/>
          </a:xfrm>
        </p:spPr>
        <p:txBody>
          <a:bodyPr anchor="b">
            <a:no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AC9370E5-B8EC-974B-A683-2EEF9C0CF316}"/>
              </a:ext>
            </a:extLst>
          </p:cNvPr>
          <p:cNvSpPr>
            <a:spLocks noGrp="1"/>
          </p:cNvSpPr>
          <p:nvPr>
            <p:ph type="subTitle" idx="1"/>
          </p:nvPr>
        </p:nvSpPr>
        <p:spPr>
          <a:xfrm>
            <a:off x="646800" y="3602038"/>
            <a:ext cx="4141100" cy="757130"/>
          </a:xfrm>
        </p:spPr>
        <p:txBody>
          <a:bodyPr wrap="square">
            <a:spAutoFit/>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E774DCC-E59F-CC45-928A-0AC80A04408B}"/>
              </a:ext>
            </a:extLst>
          </p:cNvPr>
          <p:cNvPicPr>
            <a:picLocks noChangeAspect="1"/>
          </p:cNvPicPr>
          <p:nvPr userDrawn="1"/>
        </p:nvPicPr>
        <p:blipFill>
          <a:blip r:embed="rId2"/>
          <a:stretch>
            <a:fillRect/>
          </a:stretch>
        </p:blipFill>
        <p:spPr>
          <a:xfrm>
            <a:off x="10411010" y="5322443"/>
            <a:ext cx="1440000" cy="1064056"/>
          </a:xfrm>
          <a:prstGeom prst="rect">
            <a:avLst/>
          </a:prstGeom>
        </p:spPr>
      </p:pic>
      <p:pic>
        <p:nvPicPr>
          <p:cNvPr id="6" name="Picture 5">
            <a:extLst>
              <a:ext uri="{FF2B5EF4-FFF2-40B4-BE49-F238E27FC236}">
                <a16:creationId xmlns:a16="http://schemas.microsoft.com/office/drawing/2014/main" id="{8E5C0FD0-68BA-0546-B926-642B44228F67}"/>
              </a:ext>
            </a:extLst>
          </p:cNvPr>
          <p:cNvPicPr>
            <a:picLocks noChangeAspect="1"/>
          </p:cNvPicPr>
          <p:nvPr userDrawn="1"/>
        </p:nvPicPr>
        <p:blipFill>
          <a:blip r:embed="rId3"/>
          <a:stretch>
            <a:fillRect/>
          </a:stretch>
        </p:blipFill>
        <p:spPr>
          <a:xfrm>
            <a:off x="5164178" y="459000"/>
            <a:ext cx="5940000" cy="5940000"/>
          </a:xfrm>
          <a:prstGeom prst="rect">
            <a:avLst/>
          </a:prstGeom>
        </p:spPr>
      </p:pic>
      <p:sp>
        <p:nvSpPr>
          <p:cNvPr id="7" name="Picture Placeholder 2">
            <a:extLst>
              <a:ext uri="{FF2B5EF4-FFF2-40B4-BE49-F238E27FC236}">
                <a16:creationId xmlns:a16="http://schemas.microsoft.com/office/drawing/2014/main" id="{5A8BCB8A-8EFA-7046-92E7-9368617A32BE}"/>
              </a:ext>
            </a:extLst>
          </p:cNvPr>
          <p:cNvSpPr>
            <a:spLocks noGrp="1" noChangeAspect="1"/>
          </p:cNvSpPr>
          <p:nvPr>
            <p:ph type="pic" idx="13"/>
          </p:nvPr>
        </p:nvSpPr>
        <p:spPr>
          <a:xfrm>
            <a:off x="5884178" y="1179000"/>
            <a:ext cx="4500000" cy="4500000"/>
          </a:xfrm>
          <a:prstGeom prst="ellipse">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9">
            <a:extLst>
              <a:ext uri="{FF2B5EF4-FFF2-40B4-BE49-F238E27FC236}">
                <a16:creationId xmlns:a16="http://schemas.microsoft.com/office/drawing/2014/main" id="{95B043F5-A07B-C649-8650-5D7D5070FB3A}"/>
              </a:ext>
            </a:extLst>
          </p:cNvPr>
          <p:cNvSpPr>
            <a:spLocks noGrp="1"/>
          </p:cNvSpPr>
          <p:nvPr>
            <p:ph type="body" sz="quarter" idx="14"/>
          </p:nvPr>
        </p:nvSpPr>
        <p:spPr>
          <a:xfrm>
            <a:off x="646800" y="4792129"/>
            <a:ext cx="3463925" cy="1066800"/>
          </a:xfrm>
          <a:noFill/>
          <a:ln>
            <a:noFill/>
          </a:ln>
        </p:spPr>
        <p:txBody>
          <a:bodyPr>
            <a:normAutofit/>
          </a:bodyPr>
          <a:lstStyle>
            <a:lvl1pPr marL="0" indent="0">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p:txBody>
      </p:sp>
    </p:spTree>
    <p:extLst>
      <p:ext uri="{BB962C8B-B14F-4D97-AF65-F5344CB8AC3E}">
        <p14:creationId xmlns:p14="http://schemas.microsoft.com/office/powerpoint/2010/main" val="1515295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Left, Caption, Watermark">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ED4484F0-51C4-B147-877B-F6B227AC4DC2}"/>
              </a:ext>
            </a:extLst>
          </p:cNvPr>
          <p:cNvSpPr>
            <a:spLocks noGrp="1"/>
          </p:cNvSpPr>
          <p:nvPr>
            <p:ph type="pic" idx="13"/>
          </p:nvPr>
        </p:nvSpPr>
        <p:spPr>
          <a:xfrm>
            <a:off x="839788" y="995363"/>
            <a:ext cx="6172200" cy="4873625"/>
          </a:xfr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a:extLst>
              <a:ext uri="{FF2B5EF4-FFF2-40B4-BE49-F238E27FC236}">
                <a16:creationId xmlns:a16="http://schemas.microsoft.com/office/drawing/2014/main" id="{A63167FD-C939-6945-8219-B1A726AF98F4}"/>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FCE7BB70-5F72-6045-9CCB-37D32B247B74}"/>
              </a:ext>
            </a:extLst>
          </p:cNvPr>
          <p:cNvSpPr>
            <a:spLocks noGrp="1"/>
          </p:cNvSpPr>
          <p:nvPr>
            <p:ph type="title"/>
          </p:nvPr>
        </p:nvSpPr>
        <p:spPr>
          <a:xfrm>
            <a:off x="7423151" y="995363"/>
            <a:ext cx="3932237" cy="1027670"/>
          </a:xfrm>
        </p:spPr>
        <p:txBody>
          <a:bodyPr anchor="t">
            <a:no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C0EB7B31-AD50-EF43-834B-B51E2F6FEFC3}"/>
              </a:ext>
            </a:extLst>
          </p:cNvPr>
          <p:cNvSpPr>
            <a:spLocks noGrp="1"/>
          </p:cNvSpPr>
          <p:nvPr>
            <p:ph type="body" sz="half" idx="2"/>
          </p:nvPr>
        </p:nvSpPr>
        <p:spPr>
          <a:xfrm>
            <a:off x="7423151"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93F450B2-3B3B-D043-A9CA-2439C04A1D03}"/>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3825973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Left, Caption, Plai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ED4484F0-51C4-B147-877B-F6B227AC4DC2}"/>
              </a:ext>
            </a:extLst>
          </p:cNvPr>
          <p:cNvSpPr>
            <a:spLocks noGrp="1"/>
          </p:cNvSpPr>
          <p:nvPr>
            <p:ph type="pic" idx="13"/>
          </p:nvPr>
        </p:nvSpPr>
        <p:spPr>
          <a:xfrm>
            <a:off x="839788" y="995363"/>
            <a:ext cx="6172200" cy="4873625"/>
          </a:xfr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CE7BB70-5F72-6045-9CCB-37D32B247B74}"/>
              </a:ext>
            </a:extLst>
          </p:cNvPr>
          <p:cNvSpPr>
            <a:spLocks noGrp="1"/>
          </p:cNvSpPr>
          <p:nvPr>
            <p:ph type="title"/>
          </p:nvPr>
        </p:nvSpPr>
        <p:spPr>
          <a:xfrm>
            <a:off x="7423151" y="995363"/>
            <a:ext cx="3932237" cy="1027670"/>
          </a:xfrm>
        </p:spPr>
        <p:txBody>
          <a:bodyPr anchor="t">
            <a:no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C0EB7B31-AD50-EF43-834B-B51E2F6FEFC3}"/>
              </a:ext>
            </a:extLst>
          </p:cNvPr>
          <p:cNvSpPr>
            <a:spLocks noGrp="1"/>
          </p:cNvSpPr>
          <p:nvPr>
            <p:ph type="body" sz="half" idx="2"/>
          </p:nvPr>
        </p:nvSpPr>
        <p:spPr>
          <a:xfrm>
            <a:off x="7423151"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93F450B2-3B3B-D043-A9CA-2439C04A1D03}"/>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722063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Quote, Pink">
    <p:bg>
      <p:bgPr>
        <a:solidFill>
          <a:schemeClr val="accent1">
            <a:alpha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AA4728-FA95-274B-8E40-09C98D66237C}"/>
              </a:ext>
            </a:extLst>
          </p:cNvPr>
          <p:cNvPicPr>
            <a:picLocks noChangeAspect="1"/>
          </p:cNvPicPr>
          <p:nvPr userDrawn="1"/>
        </p:nvPicPr>
        <p:blipFill>
          <a:blip r:embed="rId2"/>
          <a:stretch>
            <a:fillRect/>
          </a:stretch>
        </p:blipFill>
        <p:spPr>
          <a:xfrm>
            <a:off x="465178" y="459000"/>
            <a:ext cx="5940000" cy="5940000"/>
          </a:xfrm>
          <a:prstGeom prst="rect">
            <a:avLst/>
          </a:prstGeom>
        </p:spPr>
      </p:pic>
      <p:sp>
        <p:nvSpPr>
          <p:cNvPr id="9" name="Picture Placeholder 2">
            <a:extLst>
              <a:ext uri="{FF2B5EF4-FFF2-40B4-BE49-F238E27FC236}">
                <a16:creationId xmlns:a16="http://schemas.microsoft.com/office/drawing/2014/main" id="{ED4484F0-51C4-B147-877B-F6B227AC4DC2}"/>
              </a:ext>
            </a:extLst>
          </p:cNvPr>
          <p:cNvSpPr>
            <a:spLocks noGrp="1" noChangeAspect="1"/>
          </p:cNvSpPr>
          <p:nvPr>
            <p:ph type="pic" idx="13"/>
          </p:nvPr>
        </p:nvSpPr>
        <p:spPr>
          <a:xfrm>
            <a:off x="1185178" y="1179000"/>
            <a:ext cx="4500000" cy="4500000"/>
          </a:xfrm>
          <a:prstGeom prst="ellipse">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93F450B2-3B3B-D043-A9CA-2439C04A1D03}"/>
              </a:ext>
            </a:extLst>
          </p:cNvPr>
          <p:cNvSpPr>
            <a:spLocks noGrp="1"/>
          </p:cNvSpPr>
          <p:nvPr>
            <p:ph type="sldNum" sz="quarter" idx="12"/>
          </p:nvPr>
        </p:nvSpPr>
        <p:spPr/>
        <p:txBody>
          <a:bodyPr/>
          <a:lstStyle/>
          <a:p>
            <a:fld id="{AD0DC430-B316-AF4E-BC9F-7D8A1985DA79}" type="slidenum">
              <a:rPr lang="en-US" smtClean="0"/>
              <a:t>‹#›</a:t>
            </a:fld>
            <a:endParaRPr lang="en-US"/>
          </a:p>
        </p:txBody>
      </p:sp>
      <p:sp>
        <p:nvSpPr>
          <p:cNvPr id="8" name="Title 1">
            <a:extLst>
              <a:ext uri="{FF2B5EF4-FFF2-40B4-BE49-F238E27FC236}">
                <a16:creationId xmlns:a16="http://schemas.microsoft.com/office/drawing/2014/main" id="{4D5D2B56-620E-0B47-81EF-5845619EB273}"/>
              </a:ext>
            </a:extLst>
          </p:cNvPr>
          <p:cNvSpPr>
            <a:spLocks noGrp="1"/>
          </p:cNvSpPr>
          <p:nvPr>
            <p:ph type="title" hasCustomPrompt="1"/>
          </p:nvPr>
        </p:nvSpPr>
        <p:spPr>
          <a:xfrm>
            <a:off x="7423151" y="995362"/>
            <a:ext cx="3932237" cy="3750373"/>
          </a:xfrm>
        </p:spPr>
        <p:txBody>
          <a:bodyPr anchor="b" anchorCtr="0">
            <a:noAutofit/>
          </a:bodyPr>
          <a:lstStyle>
            <a:lvl1pPr>
              <a:defRPr sz="2400" i="1"/>
            </a:lvl1pPr>
          </a:lstStyle>
          <a:p>
            <a:r>
              <a:rPr lang="en-US"/>
              <a:t>Insert quote here</a:t>
            </a:r>
          </a:p>
        </p:txBody>
      </p:sp>
      <p:sp>
        <p:nvSpPr>
          <p:cNvPr id="10" name="Text Placeholder 3">
            <a:extLst>
              <a:ext uri="{FF2B5EF4-FFF2-40B4-BE49-F238E27FC236}">
                <a16:creationId xmlns:a16="http://schemas.microsoft.com/office/drawing/2014/main" id="{9E383AC5-4CBB-5F49-8AAB-054E29FD91D7}"/>
              </a:ext>
            </a:extLst>
          </p:cNvPr>
          <p:cNvSpPr>
            <a:spLocks noGrp="1"/>
          </p:cNvSpPr>
          <p:nvPr>
            <p:ph type="body" sz="half" idx="2" hasCustomPrompt="1"/>
          </p:nvPr>
        </p:nvSpPr>
        <p:spPr>
          <a:xfrm>
            <a:off x="7423151" y="4846320"/>
            <a:ext cx="3932237" cy="1022668"/>
          </a:xfrm>
        </p:spPr>
        <p:txBody>
          <a:bodyPr>
            <a:normAutofit/>
          </a:bodyPr>
          <a:lstStyle>
            <a:lvl1pPr marL="0" indent="0">
              <a:buNone/>
              <a:defRPr sz="1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Quote attribution line</a:t>
            </a:r>
          </a:p>
        </p:txBody>
      </p:sp>
    </p:spTree>
    <p:extLst>
      <p:ext uri="{BB962C8B-B14F-4D97-AF65-F5344CB8AC3E}">
        <p14:creationId xmlns:p14="http://schemas.microsoft.com/office/powerpoint/2010/main" val="1376693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Quote, Blue">
    <p:bg>
      <p:bgPr>
        <a:solidFill>
          <a:schemeClr val="accent5">
            <a:alpha val="3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DFE20-20AA-8A47-9CF7-18DA544D7EA5}"/>
              </a:ext>
            </a:extLst>
          </p:cNvPr>
          <p:cNvPicPr>
            <a:picLocks noChangeAspect="1"/>
          </p:cNvPicPr>
          <p:nvPr userDrawn="1"/>
        </p:nvPicPr>
        <p:blipFill>
          <a:blip r:embed="rId2"/>
          <a:stretch>
            <a:fillRect/>
          </a:stretch>
        </p:blipFill>
        <p:spPr>
          <a:xfrm>
            <a:off x="465178" y="459000"/>
            <a:ext cx="5940000" cy="5940000"/>
          </a:xfrm>
          <a:prstGeom prst="rect">
            <a:avLst/>
          </a:prstGeom>
        </p:spPr>
      </p:pic>
      <p:sp>
        <p:nvSpPr>
          <p:cNvPr id="9" name="Picture Placeholder 2">
            <a:extLst>
              <a:ext uri="{FF2B5EF4-FFF2-40B4-BE49-F238E27FC236}">
                <a16:creationId xmlns:a16="http://schemas.microsoft.com/office/drawing/2014/main" id="{ED4484F0-51C4-B147-877B-F6B227AC4DC2}"/>
              </a:ext>
            </a:extLst>
          </p:cNvPr>
          <p:cNvSpPr>
            <a:spLocks noGrp="1" noChangeAspect="1"/>
          </p:cNvSpPr>
          <p:nvPr>
            <p:ph type="pic" idx="13"/>
          </p:nvPr>
        </p:nvSpPr>
        <p:spPr>
          <a:xfrm>
            <a:off x="1185178" y="1179000"/>
            <a:ext cx="4500000" cy="4500000"/>
          </a:xfrm>
          <a:prstGeom prst="ellipse">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93F450B2-3B3B-D043-A9CA-2439C04A1D03}"/>
              </a:ext>
            </a:extLst>
          </p:cNvPr>
          <p:cNvSpPr>
            <a:spLocks noGrp="1"/>
          </p:cNvSpPr>
          <p:nvPr>
            <p:ph type="sldNum" sz="quarter" idx="12"/>
          </p:nvPr>
        </p:nvSpPr>
        <p:spPr/>
        <p:txBody>
          <a:bodyPr/>
          <a:lstStyle/>
          <a:p>
            <a:fld id="{AD0DC430-B316-AF4E-BC9F-7D8A1985DA79}" type="slidenum">
              <a:rPr lang="en-US" smtClean="0"/>
              <a:t>‹#›</a:t>
            </a:fld>
            <a:endParaRPr lang="en-US"/>
          </a:p>
        </p:txBody>
      </p:sp>
      <p:sp>
        <p:nvSpPr>
          <p:cNvPr id="10" name="Title 1">
            <a:extLst>
              <a:ext uri="{FF2B5EF4-FFF2-40B4-BE49-F238E27FC236}">
                <a16:creationId xmlns:a16="http://schemas.microsoft.com/office/drawing/2014/main" id="{1C0BD824-7C7A-2C49-AC3B-25EC87F056BF}"/>
              </a:ext>
            </a:extLst>
          </p:cNvPr>
          <p:cNvSpPr>
            <a:spLocks noGrp="1"/>
          </p:cNvSpPr>
          <p:nvPr>
            <p:ph type="title" hasCustomPrompt="1"/>
          </p:nvPr>
        </p:nvSpPr>
        <p:spPr>
          <a:xfrm>
            <a:off x="7423151" y="995362"/>
            <a:ext cx="3932237" cy="3750373"/>
          </a:xfrm>
        </p:spPr>
        <p:txBody>
          <a:bodyPr anchor="b" anchorCtr="0">
            <a:noAutofit/>
          </a:bodyPr>
          <a:lstStyle>
            <a:lvl1pPr>
              <a:defRPr sz="2400" i="1"/>
            </a:lvl1pPr>
          </a:lstStyle>
          <a:p>
            <a:r>
              <a:rPr lang="en-US"/>
              <a:t>Insert quote here</a:t>
            </a:r>
          </a:p>
        </p:txBody>
      </p:sp>
      <p:sp>
        <p:nvSpPr>
          <p:cNvPr id="11" name="Text Placeholder 3">
            <a:extLst>
              <a:ext uri="{FF2B5EF4-FFF2-40B4-BE49-F238E27FC236}">
                <a16:creationId xmlns:a16="http://schemas.microsoft.com/office/drawing/2014/main" id="{498DC5AE-95DD-B04D-81B2-DFDBE25606EF}"/>
              </a:ext>
            </a:extLst>
          </p:cNvPr>
          <p:cNvSpPr>
            <a:spLocks noGrp="1"/>
          </p:cNvSpPr>
          <p:nvPr>
            <p:ph type="body" sz="half" idx="2" hasCustomPrompt="1"/>
          </p:nvPr>
        </p:nvSpPr>
        <p:spPr>
          <a:xfrm>
            <a:off x="7423151" y="4846320"/>
            <a:ext cx="3932237" cy="1022668"/>
          </a:xfrm>
        </p:spPr>
        <p:txBody>
          <a:bodyPr>
            <a:normAutofit/>
          </a:bodyPr>
          <a:lstStyle>
            <a:lvl1pPr marL="0" indent="0">
              <a:buNone/>
              <a:defRPr sz="1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Quote attribution line</a:t>
            </a:r>
          </a:p>
        </p:txBody>
      </p:sp>
    </p:spTree>
    <p:extLst>
      <p:ext uri="{BB962C8B-B14F-4D97-AF65-F5344CB8AC3E}">
        <p14:creationId xmlns:p14="http://schemas.microsoft.com/office/powerpoint/2010/main" val="3390782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Quote, Purple">
    <p:bg>
      <p:bgPr>
        <a:solidFill>
          <a:schemeClr val="accent4">
            <a:alpha val="1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DFE20-20AA-8A47-9CF7-18DA544D7EA5}"/>
              </a:ext>
            </a:extLst>
          </p:cNvPr>
          <p:cNvPicPr>
            <a:picLocks noChangeAspect="1"/>
          </p:cNvPicPr>
          <p:nvPr userDrawn="1"/>
        </p:nvPicPr>
        <p:blipFill>
          <a:blip r:embed="rId2"/>
          <a:stretch>
            <a:fillRect/>
          </a:stretch>
        </p:blipFill>
        <p:spPr>
          <a:xfrm>
            <a:off x="465178" y="459000"/>
            <a:ext cx="5940000" cy="5940000"/>
          </a:xfrm>
          <a:prstGeom prst="rect">
            <a:avLst/>
          </a:prstGeom>
        </p:spPr>
      </p:pic>
      <p:sp>
        <p:nvSpPr>
          <p:cNvPr id="9" name="Picture Placeholder 2">
            <a:extLst>
              <a:ext uri="{FF2B5EF4-FFF2-40B4-BE49-F238E27FC236}">
                <a16:creationId xmlns:a16="http://schemas.microsoft.com/office/drawing/2014/main" id="{ED4484F0-51C4-B147-877B-F6B227AC4DC2}"/>
              </a:ext>
            </a:extLst>
          </p:cNvPr>
          <p:cNvSpPr>
            <a:spLocks noGrp="1" noChangeAspect="1"/>
          </p:cNvSpPr>
          <p:nvPr>
            <p:ph type="pic" idx="13"/>
          </p:nvPr>
        </p:nvSpPr>
        <p:spPr>
          <a:xfrm>
            <a:off x="1185178" y="1179000"/>
            <a:ext cx="4500000" cy="4500000"/>
          </a:xfrm>
          <a:prstGeom prst="ellipse">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93F450B2-3B3B-D043-A9CA-2439C04A1D03}"/>
              </a:ext>
            </a:extLst>
          </p:cNvPr>
          <p:cNvSpPr>
            <a:spLocks noGrp="1"/>
          </p:cNvSpPr>
          <p:nvPr>
            <p:ph type="sldNum" sz="quarter" idx="12"/>
          </p:nvPr>
        </p:nvSpPr>
        <p:spPr/>
        <p:txBody>
          <a:bodyPr/>
          <a:lstStyle/>
          <a:p>
            <a:fld id="{AD0DC430-B316-AF4E-BC9F-7D8A1985DA79}" type="slidenum">
              <a:rPr lang="en-US" smtClean="0"/>
              <a:t>‹#›</a:t>
            </a:fld>
            <a:endParaRPr lang="en-US"/>
          </a:p>
        </p:txBody>
      </p:sp>
      <p:sp>
        <p:nvSpPr>
          <p:cNvPr id="10" name="Title 1">
            <a:extLst>
              <a:ext uri="{FF2B5EF4-FFF2-40B4-BE49-F238E27FC236}">
                <a16:creationId xmlns:a16="http://schemas.microsoft.com/office/drawing/2014/main" id="{CFFE6645-739B-0948-BAA9-74593E449EBE}"/>
              </a:ext>
            </a:extLst>
          </p:cNvPr>
          <p:cNvSpPr>
            <a:spLocks noGrp="1"/>
          </p:cNvSpPr>
          <p:nvPr>
            <p:ph type="title" hasCustomPrompt="1"/>
          </p:nvPr>
        </p:nvSpPr>
        <p:spPr>
          <a:xfrm>
            <a:off x="7423151" y="995362"/>
            <a:ext cx="3932237" cy="3750373"/>
          </a:xfrm>
        </p:spPr>
        <p:txBody>
          <a:bodyPr anchor="b" anchorCtr="0">
            <a:noAutofit/>
          </a:bodyPr>
          <a:lstStyle>
            <a:lvl1pPr>
              <a:defRPr sz="2400" i="1"/>
            </a:lvl1pPr>
          </a:lstStyle>
          <a:p>
            <a:r>
              <a:rPr lang="en-US"/>
              <a:t>Insert quote here</a:t>
            </a:r>
          </a:p>
        </p:txBody>
      </p:sp>
      <p:sp>
        <p:nvSpPr>
          <p:cNvPr id="11" name="Text Placeholder 3">
            <a:extLst>
              <a:ext uri="{FF2B5EF4-FFF2-40B4-BE49-F238E27FC236}">
                <a16:creationId xmlns:a16="http://schemas.microsoft.com/office/drawing/2014/main" id="{805B6B0F-A91D-D145-9BFB-498AFA445414}"/>
              </a:ext>
            </a:extLst>
          </p:cNvPr>
          <p:cNvSpPr>
            <a:spLocks noGrp="1"/>
          </p:cNvSpPr>
          <p:nvPr>
            <p:ph type="body" sz="half" idx="2" hasCustomPrompt="1"/>
          </p:nvPr>
        </p:nvSpPr>
        <p:spPr>
          <a:xfrm>
            <a:off x="7423151" y="4846320"/>
            <a:ext cx="3932237" cy="1022668"/>
          </a:xfrm>
        </p:spPr>
        <p:txBody>
          <a:bodyPr>
            <a:normAutofit/>
          </a:bodyPr>
          <a:lstStyle>
            <a:lvl1pPr marL="0" indent="0">
              <a:buNone/>
              <a:defRPr sz="1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Quote attribution line</a:t>
            </a:r>
          </a:p>
        </p:txBody>
      </p:sp>
    </p:spTree>
    <p:extLst>
      <p:ext uri="{BB962C8B-B14F-4D97-AF65-F5344CB8AC3E}">
        <p14:creationId xmlns:p14="http://schemas.microsoft.com/office/powerpoint/2010/main" val="1004477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gn Off slide, Gradient">
    <p:bg>
      <p:bgPr>
        <a:gradFill>
          <a:gsLst>
            <a:gs pos="0">
              <a:srgbClr val="EC008B"/>
            </a:gs>
            <a:gs pos="53000">
              <a:srgbClr val="E40375"/>
            </a:gs>
            <a:gs pos="100000">
              <a:srgbClr val="812990"/>
            </a:gs>
          </a:gsLst>
          <a:lin ang="16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2AEF-B97F-B14B-AE2C-F094B37466D9}"/>
              </a:ext>
            </a:extLst>
          </p:cNvPr>
          <p:cNvSpPr>
            <a:spLocks noGrp="1"/>
          </p:cNvSpPr>
          <p:nvPr>
            <p:ph type="title"/>
          </p:nvPr>
        </p:nvSpPr>
        <p:spPr>
          <a:xfrm>
            <a:off x="831850" y="864000"/>
            <a:ext cx="7057508"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6CEEDC7-5C74-5547-8CA4-7273712F9434}"/>
              </a:ext>
            </a:extLst>
          </p:cNvPr>
          <p:cNvSpPr>
            <a:spLocks noGrp="1"/>
          </p:cNvSpPr>
          <p:nvPr>
            <p:ph type="body" idx="1"/>
          </p:nvPr>
        </p:nvSpPr>
        <p:spPr>
          <a:xfrm>
            <a:off x="831850" y="3744000"/>
            <a:ext cx="705750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Picture 11">
            <a:extLst>
              <a:ext uri="{FF2B5EF4-FFF2-40B4-BE49-F238E27FC236}">
                <a16:creationId xmlns:a16="http://schemas.microsoft.com/office/drawing/2014/main" id="{4713A73F-BE48-DD47-9C0D-557653E9A7DB}"/>
              </a:ext>
            </a:extLst>
          </p:cNvPr>
          <p:cNvPicPr>
            <a:picLocks noChangeAspect="1"/>
          </p:cNvPicPr>
          <p:nvPr userDrawn="1"/>
        </p:nvPicPr>
        <p:blipFill rotWithShape="1">
          <a:blip r:embed="rId2"/>
          <a:srcRect r="42773" b="38427"/>
          <a:stretch/>
        </p:blipFill>
        <p:spPr>
          <a:xfrm>
            <a:off x="7847997" y="2190824"/>
            <a:ext cx="4344003" cy="4667176"/>
          </a:xfrm>
          <a:prstGeom prst="rect">
            <a:avLst/>
          </a:prstGeom>
        </p:spPr>
      </p:pic>
      <p:pic>
        <p:nvPicPr>
          <p:cNvPr id="8" name="Picture 7">
            <a:extLst>
              <a:ext uri="{FF2B5EF4-FFF2-40B4-BE49-F238E27FC236}">
                <a16:creationId xmlns:a16="http://schemas.microsoft.com/office/drawing/2014/main" id="{AEB5D41D-F895-E54B-A1BE-DBE6E8C8D455}"/>
              </a:ext>
            </a:extLst>
          </p:cNvPr>
          <p:cNvPicPr>
            <a:picLocks noChangeAspect="1"/>
          </p:cNvPicPr>
          <p:nvPr userDrawn="1"/>
        </p:nvPicPr>
        <p:blipFill>
          <a:blip r:embed="rId3"/>
          <a:stretch>
            <a:fillRect/>
          </a:stretch>
        </p:blipFill>
        <p:spPr>
          <a:xfrm>
            <a:off x="10411010" y="5322443"/>
            <a:ext cx="1440000" cy="1064055"/>
          </a:xfrm>
          <a:prstGeom prst="rect">
            <a:avLst/>
          </a:prstGeom>
        </p:spPr>
      </p:pic>
      <p:sp>
        <p:nvSpPr>
          <p:cNvPr id="5" name="Text Placeholder 4">
            <a:extLst>
              <a:ext uri="{FF2B5EF4-FFF2-40B4-BE49-F238E27FC236}">
                <a16:creationId xmlns:a16="http://schemas.microsoft.com/office/drawing/2014/main" id="{B2EC87FB-8D57-024E-88C2-8AD15EE6DA09}"/>
              </a:ext>
            </a:extLst>
          </p:cNvPr>
          <p:cNvSpPr>
            <a:spLocks noGrp="1"/>
          </p:cNvSpPr>
          <p:nvPr>
            <p:ph type="body" sz="quarter" idx="10"/>
          </p:nvPr>
        </p:nvSpPr>
        <p:spPr>
          <a:xfrm>
            <a:off x="831850" y="5436134"/>
            <a:ext cx="5274734" cy="998537"/>
          </a:xfrm>
          <a:noFill/>
          <a:ln>
            <a:noFill/>
          </a:ln>
        </p:spPr>
        <p:txBody>
          <a:bodyPr anchor="b">
            <a:noAutofit/>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Edit Master text styles</a:t>
            </a:r>
          </a:p>
        </p:txBody>
      </p:sp>
    </p:spTree>
    <p:extLst>
      <p:ext uri="{BB962C8B-B14F-4D97-AF65-F5344CB8AC3E}">
        <p14:creationId xmlns:p14="http://schemas.microsoft.com/office/powerpoint/2010/main" val="788847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 Pi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3198-44BC-1041-847D-FD1A35907530}"/>
              </a:ext>
            </a:extLst>
          </p:cNvPr>
          <p:cNvSpPr>
            <a:spLocks noGrp="1"/>
          </p:cNvSpPr>
          <p:nvPr>
            <p:ph type="ctrTitle"/>
          </p:nvPr>
        </p:nvSpPr>
        <p:spPr>
          <a:xfrm>
            <a:off x="646800" y="648000"/>
            <a:ext cx="4141100" cy="2387600"/>
          </a:xfrm>
        </p:spPr>
        <p:txBody>
          <a:bodyPr anchor="b">
            <a:no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C9370E5-B8EC-974B-A683-2EEF9C0CF316}"/>
              </a:ext>
            </a:extLst>
          </p:cNvPr>
          <p:cNvSpPr>
            <a:spLocks noGrp="1"/>
          </p:cNvSpPr>
          <p:nvPr>
            <p:ph type="subTitle" idx="1"/>
          </p:nvPr>
        </p:nvSpPr>
        <p:spPr>
          <a:xfrm>
            <a:off x="646800" y="3602038"/>
            <a:ext cx="4141100" cy="757130"/>
          </a:xfrm>
        </p:spPr>
        <p:txBody>
          <a:bodyPr wrap="square">
            <a:sp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CE774DCC-E59F-CC45-928A-0AC80A04408B}"/>
              </a:ext>
            </a:extLst>
          </p:cNvPr>
          <p:cNvPicPr>
            <a:picLocks noChangeAspect="1"/>
          </p:cNvPicPr>
          <p:nvPr userDrawn="1"/>
        </p:nvPicPr>
        <p:blipFill>
          <a:blip r:embed="rId2"/>
          <a:stretch>
            <a:fillRect/>
          </a:stretch>
        </p:blipFill>
        <p:spPr>
          <a:xfrm>
            <a:off x="10411010" y="5322443"/>
            <a:ext cx="1440000" cy="1064055"/>
          </a:xfrm>
          <a:prstGeom prst="rect">
            <a:avLst/>
          </a:prstGeom>
        </p:spPr>
      </p:pic>
      <p:pic>
        <p:nvPicPr>
          <p:cNvPr id="6" name="Picture 5">
            <a:extLst>
              <a:ext uri="{FF2B5EF4-FFF2-40B4-BE49-F238E27FC236}">
                <a16:creationId xmlns:a16="http://schemas.microsoft.com/office/drawing/2014/main" id="{8E5C0FD0-68BA-0546-B926-642B44228F67}"/>
              </a:ext>
            </a:extLst>
          </p:cNvPr>
          <p:cNvPicPr>
            <a:picLocks noChangeAspect="1"/>
          </p:cNvPicPr>
          <p:nvPr userDrawn="1"/>
        </p:nvPicPr>
        <p:blipFill>
          <a:blip r:embed="rId3"/>
          <a:stretch>
            <a:fillRect/>
          </a:stretch>
        </p:blipFill>
        <p:spPr>
          <a:xfrm>
            <a:off x="5168451" y="463273"/>
            <a:ext cx="5931453" cy="5931453"/>
          </a:xfrm>
          <a:prstGeom prst="rect">
            <a:avLst/>
          </a:prstGeom>
        </p:spPr>
      </p:pic>
      <p:sp>
        <p:nvSpPr>
          <p:cNvPr id="7" name="Picture Placeholder 2">
            <a:extLst>
              <a:ext uri="{FF2B5EF4-FFF2-40B4-BE49-F238E27FC236}">
                <a16:creationId xmlns:a16="http://schemas.microsoft.com/office/drawing/2014/main" id="{5A8BCB8A-8EFA-7046-92E7-9368617A32BE}"/>
              </a:ext>
            </a:extLst>
          </p:cNvPr>
          <p:cNvSpPr>
            <a:spLocks noGrp="1" noChangeAspect="1"/>
          </p:cNvSpPr>
          <p:nvPr>
            <p:ph type="pic" idx="13"/>
          </p:nvPr>
        </p:nvSpPr>
        <p:spPr>
          <a:xfrm>
            <a:off x="5884178" y="1179000"/>
            <a:ext cx="4500000" cy="4500000"/>
          </a:xfrm>
          <a:prstGeom prst="ellipse">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9">
            <a:extLst>
              <a:ext uri="{FF2B5EF4-FFF2-40B4-BE49-F238E27FC236}">
                <a16:creationId xmlns:a16="http://schemas.microsoft.com/office/drawing/2014/main" id="{663100C3-0EB0-0543-966D-66861AC9E6B2}"/>
              </a:ext>
            </a:extLst>
          </p:cNvPr>
          <p:cNvSpPr>
            <a:spLocks noGrp="1"/>
          </p:cNvSpPr>
          <p:nvPr>
            <p:ph type="body" sz="quarter" idx="14"/>
          </p:nvPr>
        </p:nvSpPr>
        <p:spPr>
          <a:xfrm>
            <a:off x="646800" y="4792129"/>
            <a:ext cx="3463925" cy="1066800"/>
          </a:xfrm>
          <a:noFill/>
          <a:ln>
            <a:noFill/>
          </a:ln>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p:txBody>
      </p:sp>
    </p:spTree>
    <p:extLst>
      <p:ext uri="{BB962C8B-B14F-4D97-AF65-F5344CB8AC3E}">
        <p14:creationId xmlns:p14="http://schemas.microsoft.com/office/powerpoint/2010/main" val="1151345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o-Bran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3198-44BC-1041-847D-FD1A35907530}"/>
              </a:ext>
            </a:extLst>
          </p:cNvPr>
          <p:cNvSpPr>
            <a:spLocks noGrp="1"/>
          </p:cNvSpPr>
          <p:nvPr>
            <p:ph type="ctrTitle"/>
          </p:nvPr>
        </p:nvSpPr>
        <p:spPr>
          <a:xfrm>
            <a:off x="720000" y="648000"/>
            <a:ext cx="8020877" cy="2387600"/>
          </a:xfrm>
        </p:spPr>
        <p:txBody>
          <a:bodyPr anchor="b">
            <a:noAutofit/>
          </a:bodyPr>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AC9370E5-B8EC-974B-A683-2EEF9C0CF316}"/>
              </a:ext>
            </a:extLst>
          </p:cNvPr>
          <p:cNvSpPr>
            <a:spLocks noGrp="1"/>
          </p:cNvSpPr>
          <p:nvPr>
            <p:ph type="subTitle" idx="1"/>
          </p:nvPr>
        </p:nvSpPr>
        <p:spPr>
          <a:xfrm>
            <a:off x="720000" y="3602038"/>
            <a:ext cx="7067148" cy="424732"/>
          </a:xfrm>
        </p:spPr>
        <p:txBody>
          <a:bodyPr>
            <a:spAutoFit/>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830BE87B-F941-7E46-8C3F-A699A792102A}"/>
              </a:ext>
            </a:extLst>
          </p:cNvPr>
          <p:cNvPicPr>
            <a:picLocks noChangeAspect="1"/>
          </p:cNvPicPr>
          <p:nvPr userDrawn="1"/>
        </p:nvPicPr>
        <p:blipFill>
          <a:blip r:embed="rId2"/>
          <a:stretch>
            <a:fillRect/>
          </a:stretch>
        </p:blipFill>
        <p:spPr>
          <a:xfrm>
            <a:off x="10411010" y="5322443"/>
            <a:ext cx="1440000" cy="1064056"/>
          </a:xfrm>
          <a:prstGeom prst="rect">
            <a:avLst/>
          </a:prstGeom>
        </p:spPr>
      </p:pic>
      <p:sp>
        <p:nvSpPr>
          <p:cNvPr id="6" name="Picture Placeholder 5">
            <a:extLst>
              <a:ext uri="{FF2B5EF4-FFF2-40B4-BE49-F238E27FC236}">
                <a16:creationId xmlns:a16="http://schemas.microsoft.com/office/drawing/2014/main" id="{22DD6306-4178-8D4A-9D16-EA39328C8554}"/>
              </a:ext>
            </a:extLst>
          </p:cNvPr>
          <p:cNvSpPr>
            <a:spLocks noGrp="1"/>
          </p:cNvSpPr>
          <p:nvPr>
            <p:ph type="pic" sz="quarter" idx="10"/>
          </p:nvPr>
        </p:nvSpPr>
        <p:spPr>
          <a:xfrm>
            <a:off x="8642468" y="5339443"/>
            <a:ext cx="1475999" cy="1062038"/>
          </a:xfrm>
          <a:prstGeom prst="roundRect">
            <a:avLst>
              <a:gd name="adj" fmla="val 7188"/>
            </a:avLst>
          </a:prstGeom>
          <a:noFill/>
        </p:spPr>
        <p:txBody>
          <a:bodyPr anchor="ctr">
            <a:normAutofit/>
          </a:bodyPr>
          <a:lstStyle>
            <a:lvl1pPr marL="0" indent="0" algn="ctr">
              <a:buNone/>
              <a:defRPr sz="1400"/>
            </a:lvl1pPr>
          </a:lstStyle>
          <a:p>
            <a:endParaRPr lang="en-US"/>
          </a:p>
        </p:txBody>
      </p:sp>
      <p:sp>
        <p:nvSpPr>
          <p:cNvPr id="7" name="Picture Placeholder 5">
            <a:extLst>
              <a:ext uri="{FF2B5EF4-FFF2-40B4-BE49-F238E27FC236}">
                <a16:creationId xmlns:a16="http://schemas.microsoft.com/office/drawing/2014/main" id="{30371E83-F852-3A49-8DC3-228B056B17EF}"/>
              </a:ext>
            </a:extLst>
          </p:cNvPr>
          <p:cNvSpPr>
            <a:spLocks noGrp="1"/>
          </p:cNvSpPr>
          <p:nvPr>
            <p:ph type="pic" sz="quarter" idx="11"/>
          </p:nvPr>
        </p:nvSpPr>
        <p:spPr>
          <a:xfrm>
            <a:off x="6873925" y="5339443"/>
            <a:ext cx="1475999" cy="1062038"/>
          </a:xfrm>
          <a:prstGeom prst="roundRect">
            <a:avLst>
              <a:gd name="adj" fmla="val 7188"/>
            </a:avLst>
          </a:prstGeom>
          <a:noFill/>
        </p:spPr>
        <p:txBody>
          <a:bodyPr anchor="ctr">
            <a:normAutofit/>
          </a:bodyPr>
          <a:lstStyle>
            <a:lvl1pPr marL="0" indent="0" algn="ctr">
              <a:buNone/>
              <a:defRPr sz="1400"/>
            </a:lvl1pPr>
          </a:lstStyle>
          <a:p>
            <a:endParaRPr lang="en-US"/>
          </a:p>
        </p:txBody>
      </p:sp>
      <p:sp>
        <p:nvSpPr>
          <p:cNvPr id="8" name="Picture Placeholder 5">
            <a:extLst>
              <a:ext uri="{FF2B5EF4-FFF2-40B4-BE49-F238E27FC236}">
                <a16:creationId xmlns:a16="http://schemas.microsoft.com/office/drawing/2014/main" id="{B1F7BCBA-2F4C-5840-8B74-684A7CFA6332}"/>
              </a:ext>
            </a:extLst>
          </p:cNvPr>
          <p:cNvSpPr>
            <a:spLocks noGrp="1"/>
          </p:cNvSpPr>
          <p:nvPr>
            <p:ph type="pic" sz="quarter" idx="12"/>
          </p:nvPr>
        </p:nvSpPr>
        <p:spPr>
          <a:xfrm>
            <a:off x="5105382" y="5339443"/>
            <a:ext cx="1475999" cy="1062038"/>
          </a:xfrm>
          <a:prstGeom prst="roundRect">
            <a:avLst>
              <a:gd name="adj" fmla="val 7188"/>
            </a:avLst>
          </a:prstGeom>
          <a:noFill/>
        </p:spPr>
        <p:txBody>
          <a:bodyPr anchor="ctr">
            <a:normAutofit/>
          </a:bodyPr>
          <a:lstStyle>
            <a:lvl1pPr marL="0" indent="0" algn="ctr">
              <a:buNone/>
              <a:defRPr sz="1400"/>
            </a:lvl1pPr>
          </a:lstStyle>
          <a:p>
            <a:endParaRPr lang="en-US"/>
          </a:p>
        </p:txBody>
      </p:sp>
      <p:sp>
        <p:nvSpPr>
          <p:cNvPr id="10" name="Text Placeholder 9">
            <a:extLst>
              <a:ext uri="{FF2B5EF4-FFF2-40B4-BE49-F238E27FC236}">
                <a16:creationId xmlns:a16="http://schemas.microsoft.com/office/drawing/2014/main" id="{063FF10A-BCD8-4644-B23C-FC788A6CE5B4}"/>
              </a:ext>
            </a:extLst>
          </p:cNvPr>
          <p:cNvSpPr>
            <a:spLocks noGrp="1"/>
          </p:cNvSpPr>
          <p:nvPr>
            <p:ph type="body" sz="quarter" idx="13"/>
          </p:nvPr>
        </p:nvSpPr>
        <p:spPr>
          <a:xfrm>
            <a:off x="719138" y="4368800"/>
            <a:ext cx="3463925" cy="1447800"/>
          </a:xfrm>
          <a:noFill/>
          <a:ln>
            <a:noFill/>
          </a:ln>
        </p:spPr>
        <p:txBody>
          <a:bodyPr>
            <a:normAutofit/>
          </a:bodyPr>
          <a:lstStyle>
            <a:lvl1pPr marL="0" indent="0">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Edit Master text styles</a:t>
            </a:r>
          </a:p>
        </p:txBody>
      </p:sp>
    </p:spTree>
    <p:extLst>
      <p:ext uri="{BB962C8B-B14F-4D97-AF65-F5344CB8AC3E}">
        <p14:creationId xmlns:p14="http://schemas.microsoft.com/office/powerpoint/2010/main" val="160606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Content, Watermarke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F1AAC4-05AC-7D46-A7D3-107CA3683B40}"/>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F3447FAF-3223-5F4D-891E-1C05F8816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F12B0-1677-8242-A951-76AF7C3D3AD3}"/>
              </a:ext>
            </a:extLst>
          </p:cNvPr>
          <p:cNvSpPr>
            <a:spLocks noGrp="1"/>
          </p:cNvSpPr>
          <p:nvPr>
            <p:ph idx="1"/>
          </p:nvPr>
        </p:nvSpPr>
        <p:spPr>
          <a:xfrm>
            <a:off x="838200" y="1825625"/>
            <a:ext cx="10515600"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B90237-A964-BF42-952A-119D8FA3F1B5}"/>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191176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Content,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7FAF-3223-5F4D-891E-1C05F8816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F12B0-1677-8242-A951-76AF7C3D3A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B90237-A964-BF42-952A-119D8FA3F1B5}"/>
              </a:ext>
            </a:extLst>
          </p:cNvPr>
          <p:cNvSpPr>
            <a:spLocks noGrp="1"/>
          </p:cNvSpPr>
          <p:nvPr>
            <p:ph type="sldNum" sz="quarter" idx="12"/>
          </p:nvPr>
        </p:nvSpPr>
        <p:spPr/>
        <p:txBody>
          <a:bodyPr/>
          <a:lstStyle/>
          <a:p>
            <a:fld id="{AD0DC430-B316-AF4E-BC9F-7D8A1985DA79}" type="slidenum">
              <a:rPr lang="en-US" smtClean="0"/>
              <a:t>‹#›</a:t>
            </a:fld>
            <a:endParaRPr lang="en-US"/>
          </a:p>
        </p:txBody>
      </p:sp>
    </p:spTree>
    <p:extLst>
      <p:ext uri="{BB962C8B-B14F-4D97-AF65-F5344CB8AC3E}">
        <p14:creationId xmlns:p14="http://schemas.microsoft.com/office/powerpoint/2010/main" val="168212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Primary Logo, Watermar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F1AAC4-05AC-7D46-A7D3-107CA3683B40}"/>
              </a:ext>
            </a:extLst>
          </p:cNvPr>
          <p:cNvPicPr>
            <a:picLocks noChangeAspect="1"/>
          </p:cNvPicPr>
          <p:nvPr userDrawn="1"/>
        </p:nvPicPr>
        <p:blipFill rotWithShape="1">
          <a:blip r:embed="rId2">
            <a:alphaModFix amt="5000"/>
          </a:blip>
          <a:srcRect r="44030" b="40591"/>
          <a:stretch/>
        </p:blipFill>
        <p:spPr>
          <a:xfrm>
            <a:off x="6995932" y="1342664"/>
            <a:ext cx="5196068" cy="5515336"/>
          </a:xfrm>
          <a:prstGeom prst="rect">
            <a:avLst/>
          </a:prstGeom>
        </p:spPr>
      </p:pic>
      <p:sp>
        <p:nvSpPr>
          <p:cNvPr id="2" name="Title 1">
            <a:extLst>
              <a:ext uri="{FF2B5EF4-FFF2-40B4-BE49-F238E27FC236}">
                <a16:creationId xmlns:a16="http://schemas.microsoft.com/office/drawing/2014/main" id="{F3447FAF-3223-5F4D-891E-1C05F8816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F12B0-1677-8242-A951-76AF7C3D3AD3}"/>
              </a:ext>
            </a:extLst>
          </p:cNvPr>
          <p:cNvSpPr>
            <a:spLocks noGrp="1"/>
          </p:cNvSpPr>
          <p:nvPr>
            <p:ph idx="1"/>
          </p:nvPr>
        </p:nvSpPr>
        <p:spPr>
          <a:xfrm>
            <a:off x="838200" y="1825625"/>
            <a:ext cx="10515600" cy="43711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B90237-A964-BF42-952A-119D8FA3F1B5}"/>
              </a:ext>
            </a:extLst>
          </p:cNvPr>
          <p:cNvSpPr>
            <a:spLocks noGrp="1"/>
          </p:cNvSpPr>
          <p:nvPr>
            <p:ph type="sldNum" sz="quarter" idx="12"/>
          </p:nvPr>
        </p:nvSpPr>
        <p:spPr>
          <a:xfrm>
            <a:off x="8610600" y="6356350"/>
            <a:ext cx="2743200" cy="365125"/>
          </a:xfrm>
        </p:spPr>
        <p:txBody>
          <a:bodyPr/>
          <a:lstStyle/>
          <a:p>
            <a:fld id="{AD0DC430-B316-AF4E-BC9F-7D8A1985DA79}" type="slidenum">
              <a:rPr lang="en-US" smtClean="0"/>
              <a:t>‹#›</a:t>
            </a:fld>
            <a:endParaRPr lang="en-US"/>
          </a:p>
        </p:txBody>
      </p:sp>
      <p:pic>
        <p:nvPicPr>
          <p:cNvPr id="7" name="Picture 6">
            <a:extLst>
              <a:ext uri="{FF2B5EF4-FFF2-40B4-BE49-F238E27FC236}">
                <a16:creationId xmlns:a16="http://schemas.microsoft.com/office/drawing/2014/main" id="{DBABBF49-31D7-0A44-B3F1-5DDD30EBC0BA}"/>
              </a:ext>
            </a:extLst>
          </p:cNvPr>
          <p:cNvPicPr>
            <a:picLocks noChangeAspect="1"/>
          </p:cNvPicPr>
          <p:nvPr userDrawn="1"/>
        </p:nvPicPr>
        <p:blipFill>
          <a:blip r:embed="rId3"/>
          <a:stretch>
            <a:fillRect/>
          </a:stretch>
        </p:blipFill>
        <p:spPr>
          <a:xfrm>
            <a:off x="10440774" y="5438356"/>
            <a:ext cx="1070170" cy="790779"/>
          </a:xfrm>
          <a:prstGeom prst="rect">
            <a:avLst/>
          </a:prstGeom>
        </p:spPr>
      </p:pic>
    </p:spTree>
    <p:extLst>
      <p:ext uri="{BB962C8B-B14F-4D97-AF65-F5344CB8AC3E}">
        <p14:creationId xmlns:p14="http://schemas.microsoft.com/office/powerpoint/2010/main" val="79522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Content, Primary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7FAF-3223-5F4D-891E-1C05F8816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F12B0-1677-8242-A951-76AF7C3D3AD3}"/>
              </a:ext>
            </a:extLst>
          </p:cNvPr>
          <p:cNvSpPr>
            <a:spLocks noGrp="1"/>
          </p:cNvSpPr>
          <p:nvPr>
            <p:ph idx="1"/>
          </p:nvPr>
        </p:nvSpPr>
        <p:spPr>
          <a:xfrm>
            <a:off x="838200" y="1825625"/>
            <a:ext cx="10515600" cy="43711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B90237-A964-BF42-952A-119D8FA3F1B5}"/>
              </a:ext>
            </a:extLst>
          </p:cNvPr>
          <p:cNvSpPr>
            <a:spLocks noGrp="1"/>
          </p:cNvSpPr>
          <p:nvPr>
            <p:ph type="sldNum" sz="quarter" idx="12"/>
          </p:nvPr>
        </p:nvSpPr>
        <p:spPr>
          <a:xfrm>
            <a:off x="8610600" y="6356350"/>
            <a:ext cx="2743200" cy="365125"/>
          </a:xfrm>
        </p:spPr>
        <p:txBody>
          <a:bodyPr/>
          <a:lstStyle/>
          <a:p>
            <a:fld id="{AD0DC430-B316-AF4E-BC9F-7D8A1985DA79}" type="slidenum">
              <a:rPr lang="en-US" smtClean="0"/>
              <a:t>‹#›</a:t>
            </a:fld>
            <a:endParaRPr lang="en-US"/>
          </a:p>
        </p:txBody>
      </p:sp>
      <p:pic>
        <p:nvPicPr>
          <p:cNvPr id="7" name="Picture 6">
            <a:extLst>
              <a:ext uri="{FF2B5EF4-FFF2-40B4-BE49-F238E27FC236}">
                <a16:creationId xmlns:a16="http://schemas.microsoft.com/office/drawing/2014/main" id="{DBABBF49-31D7-0A44-B3F1-5DDD30EBC0BA}"/>
              </a:ext>
            </a:extLst>
          </p:cNvPr>
          <p:cNvPicPr>
            <a:picLocks noChangeAspect="1"/>
          </p:cNvPicPr>
          <p:nvPr userDrawn="1"/>
        </p:nvPicPr>
        <p:blipFill>
          <a:blip r:embed="rId2"/>
          <a:stretch>
            <a:fillRect/>
          </a:stretch>
        </p:blipFill>
        <p:spPr>
          <a:xfrm>
            <a:off x="10440774" y="5438356"/>
            <a:ext cx="1070170" cy="790779"/>
          </a:xfrm>
          <a:prstGeom prst="rect">
            <a:avLst/>
          </a:prstGeom>
        </p:spPr>
      </p:pic>
    </p:spTree>
    <p:extLst>
      <p:ext uri="{BB962C8B-B14F-4D97-AF65-F5344CB8AC3E}">
        <p14:creationId xmlns:p14="http://schemas.microsoft.com/office/powerpoint/2010/main" val="24834419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F9BB6-2604-4841-88D9-BEF39A063E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9A58E-790F-0240-8AAD-129CDAD03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282954B-A30B-974E-8F55-28DE88FA5A0D}"/>
              </a:ext>
            </a:extLst>
          </p:cNvPr>
          <p:cNvSpPr>
            <a:spLocks noGrp="1"/>
          </p:cNvSpPr>
          <p:nvPr>
            <p:ph type="sldNum" sz="quarter" idx="4"/>
          </p:nvPr>
        </p:nvSpPr>
        <p:spPr>
          <a:xfrm>
            <a:off x="8610600" y="6356350"/>
            <a:ext cx="2743200" cy="365125"/>
          </a:xfrm>
          <a:prstGeom prst="rect">
            <a:avLst/>
          </a:prstGeom>
        </p:spPr>
        <p:txBody>
          <a:bodyPr vert="horz" lIns="0" tIns="45720" rIns="0" bIns="45720" rtlCol="0" anchor="ctr"/>
          <a:lstStyle>
            <a:lvl1pPr algn="r">
              <a:defRPr sz="1200">
                <a:solidFill>
                  <a:schemeClr val="tx1">
                    <a:tint val="75000"/>
                  </a:schemeClr>
                </a:solidFill>
              </a:defRPr>
            </a:lvl1pPr>
          </a:lstStyle>
          <a:p>
            <a:fld id="{AD0DC430-B316-AF4E-BC9F-7D8A1985DA79}" type="slidenum">
              <a:rPr lang="en-US" smtClean="0"/>
              <a:t>‹#›</a:t>
            </a:fld>
            <a:endParaRPr lang="en-US"/>
          </a:p>
        </p:txBody>
      </p:sp>
    </p:spTree>
    <p:extLst>
      <p:ext uri="{BB962C8B-B14F-4D97-AF65-F5344CB8AC3E}">
        <p14:creationId xmlns:p14="http://schemas.microsoft.com/office/powerpoint/2010/main" val="378728477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80" r:id="rId3"/>
    <p:sldLayoutId id="2147483681" r:id="rId4"/>
    <p:sldLayoutId id="2147483676" r:id="rId5"/>
    <p:sldLayoutId id="2147483650" r:id="rId6"/>
    <p:sldLayoutId id="2147483666" r:id="rId7"/>
    <p:sldLayoutId id="2147483678" r:id="rId8"/>
    <p:sldLayoutId id="2147483684" r:id="rId9"/>
    <p:sldLayoutId id="2147483682" r:id="rId10"/>
    <p:sldLayoutId id="2147483683" r:id="rId11"/>
    <p:sldLayoutId id="2147483651" r:id="rId12"/>
    <p:sldLayoutId id="2147483669" r:id="rId13"/>
    <p:sldLayoutId id="2147483668" r:id="rId14"/>
    <p:sldLayoutId id="2147483662" r:id="rId15"/>
    <p:sldLayoutId id="2147483664" r:id="rId16"/>
    <p:sldLayoutId id="2147483670" r:id="rId17"/>
    <p:sldLayoutId id="2147483671" r:id="rId18"/>
    <p:sldLayoutId id="2147483663" r:id="rId19"/>
    <p:sldLayoutId id="2147483652" r:id="rId20"/>
    <p:sldLayoutId id="2147483667" r:id="rId21"/>
    <p:sldLayoutId id="2147483679" r:id="rId22"/>
    <p:sldLayoutId id="2147483686" r:id="rId23"/>
    <p:sldLayoutId id="2147483685" r:id="rId24"/>
    <p:sldLayoutId id="2147483687" r:id="rId25"/>
    <p:sldLayoutId id="2147483654" r:id="rId26"/>
    <p:sldLayoutId id="2147483655" r:id="rId27"/>
    <p:sldLayoutId id="2147483656" r:id="rId28"/>
    <p:sldLayoutId id="2147483657" r:id="rId29"/>
    <p:sldLayoutId id="2147483672" r:id="rId30"/>
    <p:sldLayoutId id="2147483677" r:id="rId31"/>
    <p:sldLayoutId id="2147483673" r:id="rId32"/>
    <p:sldLayoutId id="2147483674" r:id="rId33"/>
    <p:sldLayoutId id="2147483675" r:id="rId34"/>
    <p:sldLayoutId id="2147483665" r:id="rId35"/>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video" Target="https://www.youtube.com/embed/BbySRxEy8bk" TargetMode="Externa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hyperlink" Target="../Participant%20Resources/MARAM%20Framework%20on%20a%20page%202022.pdf" TargetMode="External"/><Relationship Id="rId7" Type="http://schemas.openxmlformats.org/officeDocument/2006/relationships/hyperlink" Target="https://www.vic.gov.au/sites/default/files/2022-02/MARAM%20Framework%20on%20a%20page%202022%20%285%29.pdf"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sv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hyperlink" Target="https://www.vic.gov.au/ise-list-search"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7.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ww.vic.gov.au/child-information-sharing-professional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vic.gov.au/sites/default/files/2019-01/Child%20Information%20Sharing%20Scheme%20on%20a%20page.pdf"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hyperlink" Target="https://www.vgls.vic.gov.au/client/en_AU/search/asset/1303531/0#:~:text=This%20Toolkit%20is%20one%20of%20a%20suite%20of,that%20are%20prescribed%20by%20law%20under%20the%20Reforms." TargetMode="External"/><Relationship Id="rId5" Type="http://schemas.openxmlformats.org/officeDocument/2006/relationships/image" Target="../media/image17.sv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www.vgls.vic.gov.au/client/en_AU/search/asset/1303531/0#:~:text=This%20Toolkit%20is%20one%20of%20a%20suite%20of,that%20are%20prescribed%20by%20law%20under%20the%20Reform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8.sv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hyperlink" Target="https://www.vic.gov.au/information-sharing-schemes-and-the-maram-framework" TargetMode="External"/><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hyperlink" Target="https://content.vic.gov.au/sites/default/files/2021-04/Ministerial%20Guidelines%20-%20Family%20Violence%20Information%20Sharing%20Scheme_2.pdf" TargetMode="External"/><Relationship Id="rId5" Type="http://schemas.openxmlformats.org/officeDocument/2006/relationships/hyperlink" Target="https://www.vic.gov.au/child-information-sharing-scheme-ministerial-guidelines" TargetMode="External"/><Relationship Id="rId4" Type="http://schemas.openxmlformats.org/officeDocument/2006/relationships/hyperlink" Target="https://www.vic.gov.au/guides-templates-tools-for-information-sharin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SHRFV@thwomens.org.au"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10.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39C3-88AC-49E5-8A30-9EC875A2B7F2}"/>
              </a:ext>
            </a:extLst>
          </p:cNvPr>
          <p:cNvSpPr>
            <a:spLocks noGrp="1"/>
          </p:cNvSpPr>
          <p:nvPr>
            <p:ph type="ctrTitle"/>
          </p:nvPr>
        </p:nvSpPr>
        <p:spPr>
          <a:xfrm>
            <a:off x="354240" y="1187639"/>
            <a:ext cx="8078560" cy="1769530"/>
          </a:xfrm>
        </p:spPr>
        <p:txBody>
          <a:bodyPr/>
          <a:lstStyle/>
          <a:p>
            <a:br>
              <a:rPr lang="en-AU" dirty="0"/>
            </a:br>
            <a:br>
              <a:rPr lang="en-AU" dirty="0"/>
            </a:br>
            <a:br>
              <a:rPr lang="en-AU" dirty="0"/>
            </a:br>
            <a:r>
              <a:rPr lang="en-AU" dirty="0"/>
              <a:t>Information Sharing Implementation Training</a:t>
            </a:r>
          </a:p>
        </p:txBody>
      </p:sp>
      <p:pic>
        <p:nvPicPr>
          <p:cNvPr id="5" name="Picture 4">
            <a:extLst>
              <a:ext uri="{FF2B5EF4-FFF2-40B4-BE49-F238E27FC236}">
                <a16:creationId xmlns:a16="http://schemas.microsoft.com/office/drawing/2014/main" id="{18BD2720-5E2D-4F4B-8333-03746981EE07}"/>
              </a:ext>
            </a:extLst>
          </p:cNvPr>
          <p:cNvPicPr>
            <a:picLocks noChangeAspect="1"/>
          </p:cNvPicPr>
          <p:nvPr/>
        </p:nvPicPr>
        <p:blipFill rotWithShape="1">
          <a:blip r:embed="rId2"/>
          <a:srcRect l="48973"/>
          <a:stretch/>
        </p:blipFill>
        <p:spPr>
          <a:xfrm>
            <a:off x="0" y="4931835"/>
            <a:ext cx="6780086" cy="1769530"/>
          </a:xfrm>
          <a:prstGeom prst="rect">
            <a:avLst/>
          </a:prstGeom>
        </p:spPr>
      </p:pic>
      <p:sp>
        <p:nvSpPr>
          <p:cNvPr id="7" name="TextBox 6">
            <a:extLst>
              <a:ext uri="{FF2B5EF4-FFF2-40B4-BE49-F238E27FC236}">
                <a16:creationId xmlns:a16="http://schemas.microsoft.com/office/drawing/2014/main" id="{3FE746DA-FDCF-432A-3062-8A6CA134A751}"/>
              </a:ext>
            </a:extLst>
          </p:cNvPr>
          <p:cNvSpPr txBox="1"/>
          <p:nvPr/>
        </p:nvSpPr>
        <p:spPr>
          <a:xfrm>
            <a:off x="354240" y="3429000"/>
            <a:ext cx="6379069" cy="1446550"/>
          </a:xfrm>
          <a:prstGeom prst="rect">
            <a:avLst/>
          </a:prstGeom>
          <a:noFill/>
        </p:spPr>
        <p:txBody>
          <a:bodyPr wrap="square" rtlCol="0">
            <a:spAutoFit/>
          </a:bodyPr>
          <a:lstStyle/>
          <a:p>
            <a:r>
              <a:rPr lang="en-AU" sz="4400" dirty="0">
                <a:solidFill>
                  <a:schemeClr val="accent1"/>
                </a:solidFill>
                <a:latin typeface="+mj-lt"/>
              </a:rPr>
              <a:t>For Hospitals and Integrated Health Services</a:t>
            </a:r>
          </a:p>
        </p:txBody>
      </p:sp>
    </p:spTree>
    <p:extLst>
      <p:ext uri="{BB962C8B-B14F-4D97-AF65-F5344CB8AC3E}">
        <p14:creationId xmlns:p14="http://schemas.microsoft.com/office/powerpoint/2010/main" val="4275282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8FB4F-AE10-47C9-ADCE-4E79BC0E6958}"/>
              </a:ext>
            </a:extLst>
          </p:cNvPr>
          <p:cNvSpPr>
            <a:spLocks noGrp="1"/>
          </p:cNvSpPr>
          <p:nvPr>
            <p:ph type="title"/>
          </p:nvPr>
        </p:nvSpPr>
        <p:spPr/>
        <p:txBody>
          <a:bodyPr/>
          <a:lstStyle/>
          <a:p>
            <a:r>
              <a:rPr lang="en-AU" dirty="0"/>
              <a:t>Why Sharing Information?</a:t>
            </a:r>
          </a:p>
        </p:txBody>
      </p:sp>
      <p:pic>
        <p:nvPicPr>
          <p:cNvPr id="8" name="Content Placeholder 7">
            <a:extLst>
              <a:ext uri="{FF2B5EF4-FFF2-40B4-BE49-F238E27FC236}">
                <a16:creationId xmlns:a16="http://schemas.microsoft.com/office/drawing/2014/main" id="{01F85A0B-E588-40D5-BE79-FB457AB8971E}"/>
              </a:ext>
            </a:extLst>
          </p:cNvPr>
          <p:cNvPicPr>
            <a:picLocks noGrp="1" noChangeAspect="1"/>
          </p:cNvPicPr>
          <p:nvPr>
            <p:ph idx="1"/>
          </p:nvPr>
        </p:nvPicPr>
        <p:blipFill>
          <a:blip r:embed="rId3"/>
          <a:stretch>
            <a:fillRect/>
          </a:stretch>
        </p:blipFill>
        <p:spPr>
          <a:xfrm>
            <a:off x="4144962" y="1825625"/>
            <a:ext cx="3902075" cy="3902075"/>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3AF43461-C507-4080-B7A7-5CEF0CCE176F}"/>
              </a:ext>
            </a:extLst>
          </p:cNvPr>
          <p:cNvSpPr>
            <a:spLocks noGrp="1"/>
          </p:cNvSpPr>
          <p:nvPr>
            <p:ph type="sldNum" sz="quarter" idx="12"/>
          </p:nvPr>
        </p:nvSpPr>
        <p:spPr/>
        <p:txBody>
          <a:bodyPr/>
          <a:lstStyle/>
          <a:p>
            <a:fld id="{AD0DC430-B316-AF4E-BC9F-7D8A1985DA79}" type="slidenum">
              <a:rPr lang="en-US" smtClean="0"/>
              <a:pPr/>
              <a:t>10</a:t>
            </a:fld>
            <a:endParaRPr lang="en-US"/>
          </a:p>
        </p:txBody>
      </p:sp>
      <p:sp>
        <p:nvSpPr>
          <p:cNvPr id="9" name="TextBox 8">
            <a:extLst>
              <a:ext uri="{FF2B5EF4-FFF2-40B4-BE49-F238E27FC236}">
                <a16:creationId xmlns:a16="http://schemas.microsoft.com/office/drawing/2014/main" id="{4E7EF33F-B89B-48A8-8C47-AB597F7A4517}"/>
              </a:ext>
            </a:extLst>
          </p:cNvPr>
          <p:cNvSpPr txBox="1"/>
          <p:nvPr/>
        </p:nvSpPr>
        <p:spPr>
          <a:xfrm>
            <a:off x="4724399" y="5724137"/>
            <a:ext cx="2743200" cy="276999"/>
          </a:xfrm>
          <a:prstGeom prst="rect">
            <a:avLst/>
          </a:prstGeom>
          <a:noFill/>
        </p:spPr>
        <p:txBody>
          <a:bodyPr wrap="square" rtlCol="0">
            <a:spAutoFit/>
          </a:bodyPr>
          <a:lstStyle/>
          <a:p>
            <a:r>
              <a:rPr lang="en-AU" sz="1200" dirty="0">
                <a:latin typeface="Arial" panose="020B0604020202020204" pitchFamily="34" charset="0"/>
                <a:cs typeface="Arial" panose="020B0604020202020204" pitchFamily="34" charset="0"/>
              </a:rPr>
              <a:t>Photo by Jon Tyson on </a:t>
            </a:r>
            <a:r>
              <a:rPr lang="en-AU" sz="1200" dirty="0" err="1">
                <a:latin typeface="Arial" panose="020B0604020202020204" pitchFamily="34" charset="0"/>
                <a:cs typeface="Arial" panose="020B0604020202020204" pitchFamily="34" charset="0"/>
              </a:rPr>
              <a:t>Unsplash</a:t>
            </a:r>
            <a:endParaRPr lang="en-US" sz="1200" dirty="0">
              <a:latin typeface="Arial" panose="020B0604020202020204" pitchFamily="34" charset="0"/>
              <a:cs typeface="Arial" panose="020B0604020202020204" pitchFamily="34" charset="0"/>
            </a:endParaRPr>
          </a:p>
        </p:txBody>
      </p:sp>
      <p:pic>
        <p:nvPicPr>
          <p:cNvPr id="6" name="Graphic 5" descr="Social network">
            <a:extLst>
              <a:ext uri="{FF2B5EF4-FFF2-40B4-BE49-F238E27FC236}">
                <a16:creationId xmlns:a16="http://schemas.microsoft.com/office/drawing/2014/main" id="{42F39A2B-000B-4FA2-B70D-BCA27EC582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104594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8830D5-7BB4-4F1D-B4E3-5C7D150CE644}"/>
              </a:ext>
            </a:extLst>
          </p:cNvPr>
          <p:cNvSpPr>
            <a:spLocks noGrp="1"/>
          </p:cNvSpPr>
          <p:nvPr>
            <p:ph type="sldNum" sz="quarter" idx="12"/>
          </p:nvPr>
        </p:nvSpPr>
        <p:spPr/>
        <p:txBody>
          <a:bodyPr/>
          <a:lstStyle/>
          <a:p>
            <a:fld id="{AD0DC430-B316-AF4E-BC9F-7D8A1985DA79}" type="slidenum">
              <a:rPr lang="en-US" smtClean="0"/>
              <a:t>11</a:t>
            </a:fld>
            <a:endParaRPr lang="en-US"/>
          </a:p>
        </p:txBody>
      </p:sp>
      <p:sp>
        <p:nvSpPr>
          <p:cNvPr id="6" name="TextBox 5">
            <a:extLst>
              <a:ext uri="{FF2B5EF4-FFF2-40B4-BE49-F238E27FC236}">
                <a16:creationId xmlns:a16="http://schemas.microsoft.com/office/drawing/2014/main" id="{263B595B-6623-D630-80E1-6A9DD69C0C30}"/>
              </a:ext>
            </a:extLst>
          </p:cNvPr>
          <p:cNvSpPr txBox="1"/>
          <p:nvPr/>
        </p:nvSpPr>
        <p:spPr>
          <a:xfrm>
            <a:off x="8693647" y="4982797"/>
            <a:ext cx="2577105" cy="276999"/>
          </a:xfrm>
          <a:prstGeom prst="rect">
            <a:avLst/>
          </a:prstGeom>
          <a:noFill/>
        </p:spPr>
        <p:txBody>
          <a:bodyPr wrap="square" rtlCol="0">
            <a:spAutoFit/>
          </a:bodyPr>
          <a:lstStyle/>
          <a:p>
            <a:r>
              <a:rPr lang="en-AU" sz="1200" i="1" dirty="0">
                <a:solidFill>
                  <a:srgbClr val="E30375"/>
                </a:solidFill>
                <a:latin typeface="Arial" panose="020B0604020202020204" pitchFamily="34" charset="0"/>
                <a:cs typeface="Arial" panose="020B0604020202020204" pitchFamily="34" charset="0"/>
              </a:rPr>
              <a:t>State Government of Victoria 2020</a:t>
            </a:r>
          </a:p>
        </p:txBody>
      </p:sp>
      <p:sp>
        <p:nvSpPr>
          <p:cNvPr id="8" name="Content Placeholder 7">
            <a:extLst>
              <a:ext uri="{FF2B5EF4-FFF2-40B4-BE49-F238E27FC236}">
                <a16:creationId xmlns:a16="http://schemas.microsoft.com/office/drawing/2014/main" id="{9DD716D2-9970-ADDA-35D9-9CE4DF4B218C}"/>
              </a:ext>
            </a:extLst>
          </p:cNvPr>
          <p:cNvSpPr>
            <a:spLocks noGrp="1"/>
          </p:cNvSpPr>
          <p:nvPr>
            <p:ph idx="1"/>
          </p:nvPr>
        </p:nvSpPr>
        <p:spPr>
          <a:xfrm>
            <a:off x="838200" y="2236430"/>
            <a:ext cx="10274085" cy="1192570"/>
          </a:xfrm>
        </p:spPr>
        <p:txBody>
          <a:bodyPr/>
          <a:lstStyle/>
          <a:p>
            <a:pPr marL="0" indent="0">
              <a:lnSpc>
                <a:spcPct val="150000"/>
              </a:lnSpc>
              <a:buNone/>
            </a:pPr>
            <a:r>
              <a:rPr lang="en-AU" i="1" dirty="0">
                <a:solidFill>
                  <a:schemeClr val="tx1">
                    <a:lumMod val="50000"/>
                    <a:lumOff val="50000"/>
                  </a:schemeClr>
                </a:solidFill>
              </a:rPr>
              <a:t>‘Information sharing allows organisations to work together to assess &amp; manage safety, reduce the burden on victim survivors, and promote child wellbeing.’ </a:t>
            </a:r>
          </a:p>
        </p:txBody>
      </p:sp>
    </p:spTree>
    <p:extLst>
      <p:ext uri="{BB962C8B-B14F-4D97-AF65-F5344CB8AC3E}">
        <p14:creationId xmlns:p14="http://schemas.microsoft.com/office/powerpoint/2010/main" val="2315905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85CEE-5810-4DED-B6FA-7757777554B5}"/>
              </a:ext>
            </a:extLst>
          </p:cNvPr>
          <p:cNvSpPr>
            <a:spLocks noGrp="1"/>
          </p:cNvSpPr>
          <p:nvPr>
            <p:ph type="title"/>
          </p:nvPr>
        </p:nvSpPr>
        <p:spPr/>
        <p:txBody>
          <a:bodyPr/>
          <a:lstStyle/>
          <a:p>
            <a:r>
              <a:rPr lang="en-AU" dirty="0"/>
              <a:t>Interrelated Reform in Victoria and Their Objectives</a:t>
            </a:r>
          </a:p>
        </p:txBody>
      </p:sp>
      <p:sp>
        <p:nvSpPr>
          <p:cNvPr id="3" name="Content Placeholder 2">
            <a:extLst>
              <a:ext uri="{FF2B5EF4-FFF2-40B4-BE49-F238E27FC236}">
                <a16:creationId xmlns:a16="http://schemas.microsoft.com/office/drawing/2014/main" id="{E68C0876-C121-4C84-97C5-A292F133930F}"/>
              </a:ext>
            </a:extLst>
          </p:cNvPr>
          <p:cNvSpPr>
            <a:spLocks noGrp="1"/>
          </p:cNvSpPr>
          <p:nvPr>
            <p:ph idx="1"/>
          </p:nvPr>
        </p:nvSpPr>
        <p:spPr/>
        <p:txBody>
          <a:bodyPr/>
          <a:lstStyle/>
          <a:p>
            <a:pPr>
              <a:lnSpc>
                <a:spcPct val="150000"/>
              </a:lnSpc>
            </a:pPr>
            <a:r>
              <a:rPr lang="en-AU" dirty="0">
                <a:solidFill>
                  <a:schemeClr val="accent1"/>
                </a:solidFill>
              </a:rPr>
              <a:t>Child Information Sharing Scheme </a:t>
            </a:r>
            <a:r>
              <a:rPr lang="en-AU" dirty="0"/>
              <a:t>(Part 6A Child Wellbeing and Safety Act 2005) </a:t>
            </a:r>
          </a:p>
          <a:p>
            <a:pPr>
              <a:lnSpc>
                <a:spcPct val="150000"/>
              </a:lnSpc>
            </a:pPr>
            <a:r>
              <a:rPr lang="en-AU" dirty="0">
                <a:solidFill>
                  <a:schemeClr val="accent1"/>
                </a:solidFill>
              </a:rPr>
              <a:t>Family Violence Information Sharing Scheme </a:t>
            </a:r>
            <a:r>
              <a:rPr lang="en-AU" dirty="0"/>
              <a:t>(Part 5A Family Violence Protection Act 2008) </a:t>
            </a:r>
          </a:p>
          <a:p>
            <a:pPr>
              <a:lnSpc>
                <a:spcPct val="150000"/>
              </a:lnSpc>
            </a:pPr>
            <a:r>
              <a:rPr lang="en-AU" dirty="0">
                <a:solidFill>
                  <a:schemeClr val="accent1"/>
                </a:solidFill>
              </a:rPr>
              <a:t>Multi Agency Risk Assessment and Management Framework </a:t>
            </a:r>
            <a:r>
              <a:rPr lang="en-AU" dirty="0"/>
              <a:t>(Part 11 Family Violence Protection Act 2008)</a:t>
            </a:r>
          </a:p>
          <a:p>
            <a:endParaRPr lang="en-AU" dirty="0"/>
          </a:p>
        </p:txBody>
      </p:sp>
      <p:sp>
        <p:nvSpPr>
          <p:cNvPr id="4" name="Slide Number Placeholder 3">
            <a:extLst>
              <a:ext uri="{FF2B5EF4-FFF2-40B4-BE49-F238E27FC236}">
                <a16:creationId xmlns:a16="http://schemas.microsoft.com/office/drawing/2014/main" id="{58820151-10D9-442F-B728-FF5D23A8EB30}"/>
              </a:ext>
            </a:extLst>
          </p:cNvPr>
          <p:cNvSpPr>
            <a:spLocks noGrp="1"/>
          </p:cNvSpPr>
          <p:nvPr>
            <p:ph type="sldNum" sz="quarter" idx="12"/>
          </p:nvPr>
        </p:nvSpPr>
        <p:spPr/>
        <p:txBody>
          <a:bodyPr/>
          <a:lstStyle/>
          <a:p>
            <a:fld id="{AD0DC430-B316-AF4E-BC9F-7D8A1985DA79}" type="slidenum">
              <a:rPr lang="en-US" smtClean="0"/>
              <a:t>12</a:t>
            </a:fld>
            <a:endParaRPr lang="en-US"/>
          </a:p>
        </p:txBody>
      </p:sp>
    </p:spTree>
    <p:extLst>
      <p:ext uri="{BB962C8B-B14F-4D97-AF65-F5344CB8AC3E}">
        <p14:creationId xmlns:p14="http://schemas.microsoft.com/office/powerpoint/2010/main" val="379099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68B2B8-C6C2-4054-84C8-E47BB9AC85D3}"/>
              </a:ext>
            </a:extLst>
          </p:cNvPr>
          <p:cNvSpPr>
            <a:spLocks noGrp="1"/>
          </p:cNvSpPr>
          <p:nvPr>
            <p:ph type="title"/>
          </p:nvPr>
        </p:nvSpPr>
        <p:spPr/>
        <p:txBody>
          <a:bodyPr/>
          <a:lstStyle/>
          <a:p>
            <a:r>
              <a:rPr lang="en-AU" dirty="0"/>
              <a:t>Why Share Information</a:t>
            </a:r>
          </a:p>
        </p:txBody>
      </p:sp>
      <p:pic>
        <p:nvPicPr>
          <p:cNvPr id="3" name="Online Media 2" title="Information sharing - MARAM Animation Series">
            <a:hlinkClick r:id="" action="ppaction://media"/>
            <a:extLst>
              <a:ext uri="{FF2B5EF4-FFF2-40B4-BE49-F238E27FC236}">
                <a16:creationId xmlns:a16="http://schemas.microsoft.com/office/drawing/2014/main" id="{978E526E-0247-43D6-BB49-AAA3D94D2E92}"/>
              </a:ext>
            </a:extLst>
          </p:cNvPr>
          <p:cNvPicPr>
            <a:picLocks noGrp="1" noRot="1" noChangeAspect="1"/>
          </p:cNvPicPr>
          <p:nvPr>
            <p:ph idx="1"/>
            <a:videoFile r:link="rId1"/>
          </p:nvPr>
        </p:nvPicPr>
        <p:blipFill>
          <a:blip r:embed="rId4"/>
          <a:stretch>
            <a:fillRect/>
          </a:stretch>
        </p:blipFill>
        <p:spPr>
          <a:xfrm>
            <a:off x="2400299" y="1690688"/>
            <a:ext cx="7391401" cy="4157663"/>
          </a:xfrm>
          <a:prstGeom prst="rect">
            <a:avLst/>
          </a:prstGeom>
        </p:spPr>
      </p:pic>
      <p:sp>
        <p:nvSpPr>
          <p:cNvPr id="2" name="Slide Number Placeholder 1">
            <a:extLst>
              <a:ext uri="{FF2B5EF4-FFF2-40B4-BE49-F238E27FC236}">
                <a16:creationId xmlns:a16="http://schemas.microsoft.com/office/drawing/2014/main" id="{1DF87CB2-5E3D-401D-B3EB-A32499A1E376}"/>
              </a:ext>
            </a:extLst>
          </p:cNvPr>
          <p:cNvSpPr>
            <a:spLocks noGrp="1"/>
          </p:cNvSpPr>
          <p:nvPr>
            <p:ph type="sldNum" sz="quarter" idx="12"/>
          </p:nvPr>
        </p:nvSpPr>
        <p:spPr/>
        <p:txBody>
          <a:bodyPr/>
          <a:lstStyle/>
          <a:p>
            <a:fld id="{AD0DC430-B316-AF4E-BC9F-7D8A1985DA79}" type="slidenum">
              <a:rPr lang="en-US" smtClean="0"/>
              <a:pPr/>
              <a:t>13</a:t>
            </a:fld>
            <a:endParaRPr lang="en-US"/>
          </a:p>
        </p:txBody>
      </p:sp>
      <p:pic>
        <p:nvPicPr>
          <p:cNvPr id="6" name="Graphic 5" descr="Social network">
            <a:extLst>
              <a:ext uri="{FF2B5EF4-FFF2-40B4-BE49-F238E27FC236}">
                <a16:creationId xmlns:a16="http://schemas.microsoft.com/office/drawing/2014/main" id="{7ECBEA8B-EBF6-47F9-9CED-9AB629AAAD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2186851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B6D4-6E55-4838-A663-FDECD9F25D29}"/>
              </a:ext>
            </a:extLst>
          </p:cNvPr>
          <p:cNvSpPr>
            <a:spLocks noGrp="1"/>
          </p:cNvSpPr>
          <p:nvPr>
            <p:ph type="title"/>
          </p:nvPr>
        </p:nvSpPr>
        <p:spPr>
          <a:xfrm>
            <a:off x="838200" y="330835"/>
            <a:ext cx="10515600" cy="1325563"/>
          </a:xfrm>
        </p:spPr>
        <p:txBody>
          <a:bodyPr/>
          <a:lstStyle/>
          <a:p>
            <a:r>
              <a:rPr lang="en-AU" dirty="0"/>
              <a:t>Terminology Refresher</a:t>
            </a:r>
          </a:p>
        </p:txBody>
      </p:sp>
      <p:graphicFrame>
        <p:nvGraphicFramePr>
          <p:cNvPr id="5" name="Content Placeholder 4">
            <a:extLst>
              <a:ext uri="{FF2B5EF4-FFF2-40B4-BE49-F238E27FC236}">
                <a16:creationId xmlns:a16="http://schemas.microsoft.com/office/drawing/2014/main" id="{4FF295A8-3E92-4B69-AC63-8DA89246F5A6}"/>
              </a:ext>
            </a:extLst>
          </p:cNvPr>
          <p:cNvGraphicFramePr>
            <a:graphicFrameLocks noGrp="1"/>
          </p:cNvGraphicFramePr>
          <p:nvPr>
            <p:ph idx="1"/>
            <p:extLst>
              <p:ext uri="{D42A27DB-BD31-4B8C-83A1-F6EECF244321}">
                <p14:modId xmlns:p14="http://schemas.microsoft.com/office/powerpoint/2010/main" val="2483941493"/>
              </p:ext>
            </p:extLst>
          </p:nvPr>
        </p:nvGraphicFramePr>
        <p:xfrm>
          <a:off x="558800" y="1554481"/>
          <a:ext cx="107950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7A42B20-9113-43D7-B017-B00CFBD39647}"/>
              </a:ext>
            </a:extLst>
          </p:cNvPr>
          <p:cNvSpPr>
            <a:spLocks noGrp="1"/>
          </p:cNvSpPr>
          <p:nvPr>
            <p:ph type="sldNum" sz="quarter" idx="12"/>
          </p:nvPr>
        </p:nvSpPr>
        <p:spPr/>
        <p:txBody>
          <a:bodyPr/>
          <a:lstStyle/>
          <a:p>
            <a:fld id="{AD0DC430-B316-AF4E-BC9F-7D8A1985DA79}" type="slidenum">
              <a:rPr lang="en-US" smtClean="0"/>
              <a:t>14</a:t>
            </a:fld>
            <a:endParaRPr lang="en-US"/>
          </a:p>
        </p:txBody>
      </p:sp>
      <p:pic>
        <p:nvPicPr>
          <p:cNvPr id="6" name="Graphic 5" descr="Social network">
            <a:extLst>
              <a:ext uri="{FF2B5EF4-FFF2-40B4-BE49-F238E27FC236}">
                <a16:creationId xmlns:a16="http://schemas.microsoft.com/office/drawing/2014/main" id="{C775A0C7-FB55-46EA-BA24-94FE13D52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475966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B6D4-6E55-4838-A663-FDECD9F25D29}"/>
              </a:ext>
            </a:extLst>
          </p:cNvPr>
          <p:cNvSpPr>
            <a:spLocks noGrp="1"/>
          </p:cNvSpPr>
          <p:nvPr>
            <p:ph type="title"/>
          </p:nvPr>
        </p:nvSpPr>
        <p:spPr>
          <a:xfrm>
            <a:off x="649357" y="2103437"/>
            <a:ext cx="3137452" cy="1325563"/>
          </a:xfrm>
        </p:spPr>
        <p:txBody>
          <a:bodyPr/>
          <a:lstStyle/>
          <a:p>
            <a:r>
              <a:rPr lang="en-AU" dirty="0"/>
              <a:t>MARAM </a:t>
            </a:r>
            <a:br>
              <a:rPr lang="en-AU" dirty="0"/>
            </a:br>
            <a:r>
              <a:rPr lang="en-AU" dirty="0"/>
              <a:t>on One Page</a:t>
            </a:r>
          </a:p>
        </p:txBody>
      </p:sp>
      <p:sp>
        <p:nvSpPr>
          <p:cNvPr id="4" name="Slide Number Placeholder 3">
            <a:extLst>
              <a:ext uri="{FF2B5EF4-FFF2-40B4-BE49-F238E27FC236}">
                <a16:creationId xmlns:a16="http://schemas.microsoft.com/office/drawing/2014/main" id="{57A42B20-9113-43D7-B017-B00CFBD39647}"/>
              </a:ext>
            </a:extLst>
          </p:cNvPr>
          <p:cNvSpPr>
            <a:spLocks noGrp="1"/>
          </p:cNvSpPr>
          <p:nvPr>
            <p:ph type="sldNum" sz="quarter" idx="12"/>
          </p:nvPr>
        </p:nvSpPr>
        <p:spPr/>
        <p:txBody>
          <a:bodyPr/>
          <a:lstStyle/>
          <a:p>
            <a:fld id="{AD0DC430-B316-AF4E-BC9F-7D8A1985DA79}" type="slidenum">
              <a:rPr lang="en-US" smtClean="0"/>
              <a:t>15</a:t>
            </a:fld>
            <a:endParaRPr lang="en-US"/>
          </a:p>
        </p:txBody>
      </p:sp>
      <p:pic>
        <p:nvPicPr>
          <p:cNvPr id="10" name="Content Placeholder 9">
            <a:hlinkClick r:id="rId3" action="ppaction://hlinkfile"/>
            <a:extLst>
              <a:ext uri="{FF2B5EF4-FFF2-40B4-BE49-F238E27FC236}">
                <a16:creationId xmlns:a16="http://schemas.microsoft.com/office/drawing/2014/main" id="{AFCC8A3B-D354-4890-BBC1-82CE95E1F251}"/>
              </a:ext>
            </a:extLst>
          </p:cNvPr>
          <p:cNvPicPr>
            <a:picLocks noGrp="1" noChangeAspect="1"/>
          </p:cNvPicPr>
          <p:nvPr>
            <p:ph idx="1"/>
          </p:nvPr>
        </p:nvPicPr>
        <p:blipFill>
          <a:blip r:embed="rId4"/>
          <a:stretch>
            <a:fillRect/>
          </a:stretch>
        </p:blipFill>
        <p:spPr>
          <a:xfrm>
            <a:off x="5218045" y="194525"/>
            <a:ext cx="4810538" cy="5553342"/>
          </a:xfrm>
          <a:prstGeom prst="rect">
            <a:avLst/>
          </a:prstGeom>
          <a:ln>
            <a:noFill/>
          </a:ln>
          <a:effectLst>
            <a:outerShdw blurRad="292100" dist="139700" dir="2700000" algn="tl" rotWithShape="0">
              <a:srgbClr val="333333">
                <a:alpha val="65000"/>
              </a:srgbClr>
            </a:outerShdw>
          </a:effectLst>
        </p:spPr>
      </p:pic>
      <p:pic>
        <p:nvPicPr>
          <p:cNvPr id="5" name="Graphic 4" descr="Social network">
            <a:extLst>
              <a:ext uri="{FF2B5EF4-FFF2-40B4-BE49-F238E27FC236}">
                <a16:creationId xmlns:a16="http://schemas.microsoft.com/office/drawing/2014/main" id="{2F67EA43-833F-4C53-AE96-A529498D74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5419" y="356215"/>
            <a:ext cx="914400" cy="914400"/>
          </a:xfrm>
          <a:prstGeom prst="rect">
            <a:avLst/>
          </a:prstGeom>
        </p:spPr>
      </p:pic>
      <p:sp>
        <p:nvSpPr>
          <p:cNvPr id="3" name="TextBox 2">
            <a:extLst>
              <a:ext uri="{FF2B5EF4-FFF2-40B4-BE49-F238E27FC236}">
                <a16:creationId xmlns:a16="http://schemas.microsoft.com/office/drawing/2014/main" id="{4F7C4881-E8C4-498B-9653-F22847BF76AE}"/>
              </a:ext>
            </a:extLst>
          </p:cNvPr>
          <p:cNvSpPr txBox="1"/>
          <p:nvPr/>
        </p:nvSpPr>
        <p:spPr>
          <a:xfrm>
            <a:off x="7467600" y="6013368"/>
            <a:ext cx="3429000" cy="276999"/>
          </a:xfrm>
          <a:prstGeom prst="rect">
            <a:avLst/>
          </a:prstGeom>
          <a:noFill/>
        </p:spPr>
        <p:txBody>
          <a:bodyPr wrap="square" rtlCol="0">
            <a:spAutoFit/>
          </a:bodyPr>
          <a:lstStyle/>
          <a:p>
            <a:r>
              <a:rPr lang="en-AU" sz="1200" i="1" dirty="0"/>
              <a:t>Source: </a:t>
            </a:r>
            <a:r>
              <a:rPr lang="en-AU" sz="1200" i="1" dirty="0">
                <a:hlinkClick r:id="rId7"/>
              </a:rPr>
              <a:t>MARAM Framework on a page 2022 (5).pdf</a:t>
            </a:r>
            <a:endParaRPr lang="en-AU" sz="1200" i="1" dirty="0"/>
          </a:p>
        </p:txBody>
      </p:sp>
    </p:spTree>
    <p:extLst>
      <p:ext uri="{BB962C8B-B14F-4D97-AF65-F5344CB8AC3E}">
        <p14:creationId xmlns:p14="http://schemas.microsoft.com/office/powerpoint/2010/main" val="80136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16B5E-07CA-4719-A807-76B304201DF9}"/>
              </a:ext>
            </a:extLst>
          </p:cNvPr>
          <p:cNvSpPr>
            <a:spLocks noGrp="1"/>
          </p:cNvSpPr>
          <p:nvPr>
            <p:ph type="title"/>
          </p:nvPr>
        </p:nvSpPr>
        <p:spPr/>
        <p:txBody>
          <a:bodyPr/>
          <a:lstStyle/>
          <a:p>
            <a:r>
              <a:rPr lang="en-AU" dirty="0"/>
              <a:t>MARAM Structured Professional Judgement Model</a:t>
            </a:r>
          </a:p>
        </p:txBody>
      </p:sp>
      <p:pic>
        <p:nvPicPr>
          <p:cNvPr id="7" name="Content Placeholder 3">
            <a:extLst>
              <a:ext uri="{FF2B5EF4-FFF2-40B4-BE49-F238E27FC236}">
                <a16:creationId xmlns:a16="http://schemas.microsoft.com/office/drawing/2014/main" id="{EA833A96-8BE6-45FA-8476-5AE34758EC4D}"/>
              </a:ext>
            </a:extLst>
          </p:cNvPr>
          <p:cNvPicPr>
            <a:picLocks noChangeAspect="1"/>
          </p:cNvPicPr>
          <p:nvPr/>
        </p:nvPicPr>
        <p:blipFill>
          <a:blip r:embed="rId3"/>
          <a:stretch>
            <a:fillRect/>
          </a:stretch>
        </p:blipFill>
        <p:spPr>
          <a:xfrm>
            <a:off x="3059703" y="1595120"/>
            <a:ext cx="5737087" cy="4122523"/>
          </a:xfrm>
          <a:prstGeom prst="rect">
            <a:avLst/>
          </a:prstGeom>
        </p:spPr>
      </p:pic>
      <p:sp>
        <p:nvSpPr>
          <p:cNvPr id="6" name="TextBox 5">
            <a:extLst>
              <a:ext uri="{FF2B5EF4-FFF2-40B4-BE49-F238E27FC236}">
                <a16:creationId xmlns:a16="http://schemas.microsoft.com/office/drawing/2014/main" id="{B866D23E-749E-4E80-9819-141E4132F746}"/>
              </a:ext>
            </a:extLst>
          </p:cNvPr>
          <p:cNvSpPr txBox="1"/>
          <p:nvPr/>
        </p:nvSpPr>
        <p:spPr>
          <a:xfrm>
            <a:off x="4034296" y="5717643"/>
            <a:ext cx="4694905" cy="276999"/>
          </a:xfrm>
          <a:prstGeom prst="rect">
            <a:avLst/>
          </a:prstGeom>
          <a:noFill/>
        </p:spPr>
        <p:txBody>
          <a:bodyPr wrap="square" rtlCol="0">
            <a:spAutoFit/>
          </a:bodyPr>
          <a:lstStyle/>
          <a:p>
            <a:r>
              <a:rPr lang="en-AU" sz="1200" i="1" dirty="0">
                <a:latin typeface="Arial" panose="020B0604020202020204" pitchFamily="34" charset="0"/>
                <a:cs typeface="Arial" panose="020B0604020202020204" pitchFamily="34" charset="0"/>
              </a:rPr>
              <a:t>MARAM practice guides: Foundation knowledge guide</a:t>
            </a:r>
          </a:p>
        </p:txBody>
      </p:sp>
      <p:pic>
        <p:nvPicPr>
          <p:cNvPr id="8" name="Graphic 7" descr="Social network">
            <a:extLst>
              <a:ext uri="{FF2B5EF4-FFF2-40B4-BE49-F238E27FC236}">
                <a16:creationId xmlns:a16="http://schemas.microsoft.com/office/drawing/2014/main" id="{6639F7C6-DDA6-4496-84E4-2DC94AC689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9160" y="219607"/>
            <a:ext cx="914400" cy="914400"/>
          </a:xfrm>
          <a:prstGeom prst="rect">
            <a:avLst/>
          </a:prstGeom>
        </p:spPr>
      </p:pic>
    </p:spTree>
    <p:extLst>
      <p:ext uri="{BB962C8B-B14F-4D97-AF65-F5344CB8AC3E}">
        <p14:creationId xmlns:p14="http://schemas.microsoft.com/office/powerpoint/2010/main" val="2163799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6479-81B9-4D2B-B57B-39CDD68D022D}"/>
              </a:ext>
            </a:extLst>
          </p:cNvPr>
          <p:cNvSpPr>
            <a:spLocks noGrp="1"/>
          </p:cNvSpPr>
          <p:nvPr>
            <p:ph type="title"/>
          </p:nvPr>
        </p:nvSpPr>
        <p:spPr/>
        <p:txBody>
          <a:bodyPr/>
          <a:lstStyle/>
          <a:p>
            <a:r>
              <a:rPr lang="en-AU" dirty="0"/>
              <a:t>Information Sharing Entity (ISE) &amp; Risk Assessment Entity (RAE)</a:t>
            </a:r>
          </a:p>
        </p:txBody>
      </p:sp>
      <p:pic>
        <p:nvPicPr>
          <p:cNvPr id="5" name="Content Placeholder 5">
            <a:extLst>
              <a:ext uri="{FF2B5EF4-FFF2-40B4-BE49-F238E27FC236}">
                <a16:creationId xmlns:a16="http://schemas.microsoft.com/office/drawing/2014/main" id="{602D560D-6E77-4BE4-9427-AEB61A07B200}"/>
              </a:ext>
            </a:extLst>
          </p:cNvPr>
          <p:cNvPicPr>
            <a:picLocks noGrp="1" noChangeAspect="1"/>
          </p:cNvPicPr>
          <p:nvPr>
            <p:ph sz="half" idx="1"/>
          </p:nvPr>
        </p:nvPicPr>
        <p:blipFill>
          <a:blip r:embed="rId3"/>
          <a:stretch>
            <a:fillRect/>
          </a:stretch>
        </p:blipFill>
        <p:spPr>
          <a:xfrm>
            <a:off x="1452398" y="1825625"/>
            <a:ext cx="3953203" cy="3989388"/>
          </a:xfrm>
          <a:prstGeom prst="rect">
            <a:avLst/>
          </a:prstGeom>
          <a:ln>
            <a:noFill/>
          </a:ln>
          <a:effectLst>
            <a:outerShdw blurRad="292100" dist="139700" dir="2700000" algn="tl" rotWithShape="0">
              <a:srgbClr val="333333">
                <a:alpha val="65000"/>
              </a:srgbClr>
            </a:outerShdw>
          </a:effectLst>
        </p:spPr>
      </p:pic>
      <p:pic>
        <p:nvPicPr>
          <p:cNvPr id="7" name="Content Placeholder 6">
            <a:extLst>
              <a:ext uri="{FF2B5EF4-FFF2-40B4-BE49-F238E27FC236}">
                <a16:creationId xmlns:a16="http://schemas.microsoft.com/office/drawing/2014/main" id="{13041CB0-4B5F-4C19-A80D-01112A65C78A}"/>
              </a:ext>
            </a:extLst>
          </p:cNvPr>
          <p:cNvPicPr>
            <a:picLocks noGrp="1" noChangeAspect="1"/>
          </p:cNvPicPr>
          <p:nvPr>
            <p:ph sz="half" idx="2"/>
          </p:nvPr>
        </p:nvPicPr>
        <p:blipFill>
          <a:blip r:embed="rId4"/>
          <a:stretch>
            <a:fillRect/>
          </a:stretch>
        </p:blipFill>
        <p:spPr>
          <a:xfrm>
            <a:off x="7359621" y="1825625"/>
            <a:ext cx="2501958" cy="3435837"/>
          </a:xfrm>
          <a:prstGeom prst="rect">
            <a:avLst/>
          </a:prstGeom>
          <a:ln w="19050">
            <a:solidFill>
              <a:schemeClr val="accent5">
                <a:lumMod val="75000"/>
              </a:schemeClr>
            </a:solid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4562D19B-025C-4375-A473-174FAC9C4FD5}"/>
              </a:ext>
            </a:extLst>
          </p:cNvPr>
          <p:cNvSpPr>
            <a:spLocks noGrp="1"/>
          </p:cNvSpPr>
          <p:nvPr>
            <p:ph type="sldNum" sz="quarter" idx="12"/>
          </p:nvPr>
        </p:nvSpPr>
        <p:spPr/>
        <p:txBody>
          <a:bodyPr/>
          <a:lstStyle/>
          <a:p>
            <a:fld id="{AD0DC430-B316-AF4E-BC9F-7D8A1985DA79}" type="slidenum">
              <a:rPr lang="en-US" smtClean="0"/>
              <a:t>17</a:t>
            </a:fld>
            <a:endParaRPr lang="en-US"/>
          </a:p>
        </p:txBody>
      </p:sp>
      <p:sp>
        <p:nvSpPr>
          <p:cNvPr id="8" name="TextBox 7">
            <a:extLst>
              <a:ext uri="{FF2B5EF4-FFF2-40B4-BE49-F238E27FC236}">
                <a16:creationId xmlns:a16="http://schemas.microsoft.com/office/drawing/2014/main" id="{5B191727-BCE4-43BF-9814-08557BBB8CCB}"/>
              </a:ext>
            </a:extLst>
          </p:cNvPr>
          <p:cNvSpPr txBox="1"/>
          <p:nvPr/>
        </p:nvSpPr>
        <p:spPr>
          <a:xfrm>
            <a:off x="6719826" y="5261462"/>
            <a:ext cx="3781548" cy="369332"/>
          </a:xfrm>
          <a:prstGeom prst="rect">
            <a:avLst/>
          </a:prstGeom>
          <a:noFill/>
        </p:spPr>
        <p:txBody>
          <a:bodyPr wrap="none" rtlCol="0">
            <a:spAutoFit/>
          </a:bodyPr>
          <a:lstStyle/>
          <a:p>
            <a:r>
              <a:rPr lang="en-AU" dirty="0">
                <a:hlinkClick r:id="rId5"/>
              </a:rPr>
              <a:t>https://www.vic.gov.au/ise-list-search</a:t>
            </a:r>
            <a:r>
              <a:rPr lang="en-AU" dirty="0"/>
              <a:t> </a:t>
            </a:r>
          </a:p>
        </p:txBody>
      </p:sp>
      <p:sp>
        <p:nvSpPr>
          <p:cNvPr id="9" name="Arrow: Right 8">
            <a:extLst>
              <a:ext uri="{FF2B5EF4-FFF2-40B4-BE49-F238E27FC236}">
                <a16:creationId xmlns:a16="http://schemas.microsoft.com/office/drawing/2014/main" id="{629B0349-FCD1-4057-8DCF-3CA3755BE9A5}"/>
              </a:ext>
            </a:extLst>
          </p:cNvPr>
          <p:cNvSpPr/>
          <p:nvPr/>
        </p:nvSpPr>
        <p:spPr>
          <a:xfrm rot="10800000">
            <a:off x="5634899" y="3019425"/>
            <a:ext cx="1495424"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9" descr="Social network">
            <a:extLst>
              <a:ext uri="{FF2B5EF4-FFF2-40B4-BE49-F238E27FC236}">
                <a16:creationId xmlns:a16="http://schemas.microsoft.com/office/drawing/2014/main" id="{4B80D4DE-8E35-4CE8-8C3D-C3F5A3839D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190768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F586-9922-4B91-837C-1086AF212224}"/>
              </a:ext>
            </a:extLst>
          </p:cNvPr>
          <p:cNvSpPr>
            <a:spLocks noGrp="1"/>
          </p:cNvSpPr>
          <p:nvPr>
            <p:ph type="title"/>
          </p:nvPr>
        </p:nvSpPr>
        <p:spPr/>
        <p:txBody>
          <a:bodyPr/>
          <a:lstStyle/>
          <a:p>
            <a:r>
              <a:rPr lang="en-AU" dirty="0"/>
              <a:t>Information Can Be Shared</a:t>
            </a:r>
          </a:p>
        </p:txBody>
      </p:sp>
      <p:sp>
        <p:nvSpPr>
          <p:cNvPr id="4" name="Slide Number Placeholder 3">
            <a:extLst>
              <a:ext uri="{FF2B5EF4-FFF2-40B4-BE49-F238E27FC236}">
                <a16:creationId xmlns:a16="http://schemas.microsoft.com/office/drawing/2014/main" id="{D3C0BE7E-B411-41F7-9639-20D8963BC26B}"/>
              </a:ext>
            </a:extLst>
          </p:cNvPr>
          <p:cNvSpPr>
            <a:spLocks noGrp="1"/>
          </p:cNvSpPr>
          <p:nvPr>
            <p:ph type="sldNum" sz="quarter" idx="12"/>
          </p:nvPr>
        </p:nvSpPr>
        <p:spPr/>
        <p:txBody>
          <a:bodyPr/>
          <a:lstStyle/>
          <a:p>
            <a:fld id="{AD0DC430-B316-AF4E-BC9F-7D8A1985DA79}" type="slidenum">
              <a:rPr lang="en-US" smtClean="0"/>
              <a:t>18</a:t>
            </a:fld>
            <a:endParaRPr lang="en-US"/>
          </a:p>
        </p:txBody>
      </p:sp>
      <p:pic>
        <p:nvPicPr>
          <p:cNvPr id="7" name="Picture 6">
            <a:extLst>
              <a:ext uri="{FF2B5EF4-FFF2-40B4-BE49-F238E27FC236}">
                <a16:creationId xmlns:a16="http://schemas.microsoft.com/office/drawing/2014/main" id="{A5723A25-8E2E-4647-8BB5-8AEC528A974E}"/>
              </a:ext>
            </a:extLst>
          </p:cNvPr>
          <p:cNvPicPr>
            <a:picLocks noChangeAspect="1"/>
          </p:cNvPicPr>
          <p:nvPr/>
        </p:nvPicPr>
        <p:blipFill>
          <a:blip r:embed="rId3"/>
          <a:stretch>
            <a:fillRect/>
          </a:stretch>
        </p:blipFill>
        <p:spPr>
          <a:xfrm>
            <a:off x="3559943" y="1690688"/>
            <a:ext cx="4612614" cy="3794475"/>
          </a:xfrm>
          <a:prstGeom prst="rect">
            <a:avLst/>
          </a:prstGeom>
          <a:ln>
            <a:noFill/>
          </a:ln>
          <a:effectLst>
            <a:outerShdw blurRad="292100" dist="139700" dir="2700000" algn="tl" rotWithShape="0">
              <a:srgbClr val="333333">
                <a:alpha val="65000"/>
              </a:srgbClr>
            </a:outerShdw>
          </a:effectLst>
        </p:spPr>
      </p:pic>
      <p:pic>
        <p:nvPicPr>
          <p:cNvPr id="6" name="Graphic 5" descr="Social network">
            <a:extLst>
              <a:ext uri="{FF2B5EF4-FFF2-40B4-BE49-F238E27FC236}">
                <a16:creationId xmlns:a16="http://schemas.microsoft.com/office/drawing/2014/main" id="{B6B44CCB-53B4-481D-8074-D737EBE8C4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351789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B6D4-6E55-4838-A663-FDECD9F25D29}"/>
              </a:ext>
            </a:extLst>
          </p:cNvPr>
          <p:cNvSpPr>
            <a:spLocks noGrp="1"/>
          </p:cNvSpPr>
          <p:nvPr>
            <p:ph type="title"/>
          </p:nvPr>
        </p:nvSpPr>
        <p:spPr/>
        <p:txBody>
          <a:bodyPr/>
          <a:lstStyle/>
          <a:p>
            <a:r>
              <a:rPr lang="en-AU" dirty="0"/>
              <a:t>FVISS</a:t>
            </a:r>
          </a:p>
        </p:txBody>
      </p:sp>
      <p:pic>
        <p:nvPicPr>
          <p:cNvPr id="7" name="Content Placeholder 6">
            <a:extLst>
              <a:ext uri="{FF2B5EF4-FFF2-40B4-BE49-F238E27FC236}">
                <a16:creationId xmlns:a16="http://schemas.microsoft.com/office/drawing/2014/main" id="{DB91C3E5-62E8-4627-BE67-A8C3C8FAA8A8}"/>
              </a:ext>
            </a:extLst>
          </p:cNvPr>
          <p:cNvPicPr>
            <a:picLocks noGrp="1" noChangeAspect="1"/>
          </p:cNvPicPr>
          <p:nvPr>
            <p:ph idx="1"/>
          </p:nvPr>
        </p:nvPicPr>
        <p:blipFill>
          <a:blip r:embed="rId3"/>
          <a:stretch>
            <a:fillRect/>
          </a:stretch>
        </p:blipFill>
        <p:spPr>
          <a:xfrm>
            <a:off x="2562103" y="976024"/>
            <a:ext cx="7067793" cy="5030232"/>
          </a:xfrm>
        </p:spPr>
      </p:pic>
      <p:sp>
        <p:nvSpPr>
          <p:cNvPr id="4" name="Slide Number Placeholder 3">
            <a:extLst>
              <a:ext uri="{FF2B5EF4-FFF2-40B4-BE49-F238E27FC236}">
                <a16:creationId xmlns:a16="http://schemas.microsoft.com/office/drawing/2014/main" id="{57A42B20-9113-43D7-B017-B00CFBD39647}"/>
              </a:ext>
            </a:extLst>
          </p:cNvPr>
          <p:cNvSpPr>
            <a:spLocks noGrp="1"/>
          </p:cNvSpPr>
          <p:nvPr>
            <p:ph type="sldNum" sz="quarter" idx="12"/>
          </p:nvPr>
        </p:nvSpPr>
        <p:spPr/>
        <p:txBody>
          <a:bodyPr/>
          <a:lstStyle/>
          <a:p>
            <a:fld id="{AD0DC430-B316-AF4E-BC9F-7D8A1985DA79}" type="slidenum">
              <a:rPr lang="en-US" smtClean="0"/>
              <a:t>19</a:t>
            </a:fld>
            <a:endParaRPr lang="en-US"/>
          </a:p>
        </p:txBody>
      </p:sp>
      <p:sp>
        <p:nvSpPr>
          <p:cNvPr id="8" name="TextBox 7">
            <a:extLst>
              <a:ext uri="{FF2B5EF4-FFF2-40B4-BE49-F238E27FC236}">
                <a16:creationId xmlns:a16="http://schemas.microsoft.com/office/drawing/2014/main" id="{43675376-6604-4885-9F97-1E151C4B21D2}"/>
              </a:ext>
            </a:extLst>
          </p:cNvPr>
          <p:cNvSpPr txBox="1"/>
          <p:nvPr/>
        </p:nvSpPr>
        <p:spPr>
          <a:xfrm>
            <a:off x="3748546" y="6006256"/>
            <a:ext cx="4694905" cy="276999"/>
          </a:xfrm>
          <a:prstGeom prst="rect">
            <a:avLst/>
          </a:prstGeom>
          <a:noFill/>
        </p:spPr>
        <p:txBody>
          <a:bodyPr wrap="square" rtlCol="0">
            <a:spAutoFit/>
          </a:bodyPr>
          <a:lstStyle/>
          <a:p>
            <a:r>
              <a:rPr lang="en-AU" sz="1200" i="1" dirty="0">
                <a:latin typeface="Arial" panose="020B0604020202020204" pitchFamily="34" charset="0"/>
                <a:cs typeface="Arial" panose="020B0604020202020204" pitchFamily="34" charset="0"/>
              </a:rPr>
              <a:t>‘Figure 1 – Overview of FVISS’ Ministerial Guidelines FVISS, P. 23</a:t>
            </a:r>
            <a:endParaRPr lang="en-US" sz="1200" i="1" dirty="0">
              <a:latin typeface="Arial" panose="020B0604020202020204" pitchFamily="34" charset="0"/>
              <a:cs typeface="Arial" panose="020B0604020202020204" pitchFamily="34" charset="0"/>
            </a:endParaRPr>
          </a:p>
        </p:txBody>
      </p:sp>
      <p:pic>
        <p:nvPicPr>
          <p:cNvPr id="6" name="Graphic 5" descr="Social network">
            <a:extLst>
              <a:ext uri="{FF2B5EF4-FFF2-40B4-BE49-F238E27FC236}">
                <a16:creationId xmlns:a16="http://schemas.microsoft.com/office/drawing/2014/main" id="{1C4EE267-FEF9-44D5-81DC-78060C93BB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235399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36D0-AF03-BA49-B0F5-0A54FC9D7949}"/>
              </a:ext>
            </a:extLst>
          </p:cNvPr>
          <p:cNvSpPr>
            <a:spLocks noGrp="1"/>
          </p:cNvSpPr>
          <p:nvPr>
            <p:ph type="title"/>
          </p:nvPr>
        </p:nvSpPr>
        <p:spPr/>
        <p:txBody>
          <a:bodyPr/>
          <a:lstStyle/>
          <a:p>
            <a:r>
              <a:rPr lang="en-US" dirty="0"/>
              <a:t>Acknowledgments</a:t>
            </a:r>
          </a:p>
        </p:txBody>
      </p:sp>
      <p:sp>
        <p:nvSpPr>
          <p:cNvPr id="5" name="Slide Number Placeholder 4">
            <a:extLst>
              <a:ext uri="{FF2B5EF4-FFF2-40B4-BE49-F238E27FC236}">
                <a16:creationId xmlns:a16="http://schemas.microsoft.com/office/drawing/2014/main" id="{5A04C22D-3603-1F44-9728-EBA997435EB0}"/>
              </a:ext>
            </a:extLst>
          </p:cNvPr>
          <p:cNvSpPr>
            <a:spLocks noGrp="1"/>
          </p:cNvSpPr>
          <p:nvPr>
            <p:ph type="sldNum" sz="quarter" idx="12"/>
          </p:nvPr>
        </p:nvSpPr>
        <p:spPr/>
        <p:txBody>
          <a:bodyPr/>
          <a:lstStyle/>
          <a:p>
            <a:fld id="{AD0DC430-B316-AF4E-BC9F-7D8A1985DA79}" type="slidenum">
              <a:rPr lang="en-US" smtClean="0"/>
              <a:t>2</a:t>
            </a:fld>
            <a:endParaRPr lang="en-US"/>
          </a:p>
        </p:txBody>
      </p:sp>
    </p:spTree>
    <p:extLst>
      <p:ext uri="{BB962C8B-B14F-4D97-AF65-F5344CB8AC3E}">
        <p14:creationId xmlns:p14="http://schemas.microsoft.com/office/powerpoint/2010/main" val="80264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8A8EC-85AF-410E-8CE5-9815E354DA8F}"/>
              </a:ext>
            </a:extLst>
          </p:cNvPr>
          <p:cNvSpPr>
            <a:spLocks noGrp="1"/>
          </p:cNvSpPr>
          <p:nvPr>
            <p:ph type="title"/>
          </p:nvPr>
        </p:nvSpPr>
        <p:spPr/>
        <p:txBody>
          <a:bodyPr/>
          <a:lstStyle/>
          <a:p>
            <a:r>
              <a:rPr lang="en-AU" dirty="0"/>
              <a:t>Elements of Consent </a:t>
            </a:r>
          </a:p>
        </p:txBody>
      </p:sp>
      <p:sp>
        <p:nvSpPr>
          <p:cNvPr id="4" name="Slide Number Placeholder 3">
            <a:extLst>
              <a:ext uri="{FF2B5EF4-FFF2-40B4-BE49-F238E27FC236}">
                <a16:creationId xmlns:a16="http://schemas.microsoft.com/office/drawing/2014/main" id="{D92DC265-0613-4826-A1B0-01ED91175364}"/>
              </a:ext>
            </a:extLst>
          </p:cNvPr>
          <p:cNvSpPr>
            <a:spLocks noGrp="1"/>
          </p:cNvSpPr>
          <p:nvPr>
            <p:ph type="sldNum" sz="quarter" idx="12"/>
          </p:nvPr>
        </p:nvSpPr>
        <p:spPr/>
        <p:txBody>
          <a:bodyPr/>
          <a:lstStyle/>
          <a:p>
            <a:fld id="{AD0DC430-B316-AF4E-BC9F-7D8A1985DA79}" type="slidenum">
              <a:rPr lang="en-US" smtClean="0"/>
              <a:t>20</a:t>
            </a:fld>
            <a:endParaRPr lang="en-US"/>
          </a:p>
        </p:txBody>
      </p:sp>
      <p:pic>
        <p:nvPicPr>
          <p:cNvPr id="5" name="Content Placeholder 4">
            <a:extLst>
              <a:ext uri="{FF2B5EF4-FFF2-40B4-BE49-F238E27FC236}">
                <a16:creationId xmlns:a16="http://schemas.microsoft.com/office/drawing/2014/main" id="{D4587E18-E4B8-4095-B589-AD5C642FAAD8}"/>
              </a:ext>
            </a:extLst>
          </p:cNvPr>
          <p:cNvPicPr>
            <a:picLocks noGrp="1"/>
          </p:cNvPicPr>
          <p:nvPr>
            <p:ph idx="1"/>
          </p:nvPr>
        </p:nvPicPr>
        <p:blipFill>
          <a:blip r:embed="rId3"/>
          <a:stretch>
            <a:fillRect/>
          </a:stretch>
        </p:blipFill>
        <p:spPr>
          <a:xfrm>
            <a:off x="4354826" y="1690688"/>
            <a:ext cx="3482347" cy="4037012"/>
          </a:xfrm>
          <a:prstGeom prst="rect">
            <a:avLst/>
          </a:prstGeom>
          <a:ln>
            <a:noFill/>
          </a:ln>
          <a:effectLst>
            <a:outerShdw blurRad="292100" dist="139700" dir="2700000" algn="tl" rotWithShape="0">
              <a:srgbClr val="333333">
                <a:alpha val="65000"/>
              </a:srgbClr>
            </a:outerShdw>
          </a:effectLst>
        </p:spPr>
      </p:pic>
      <p:pic>
        <p:nvPicPr>
          <p:cNvPr id="6" name="Graphic 5" descr="Social network">
            <a:extLst>
              <a:ext uri="{FF2B5EF4-FFF2-40B4-BE49-F238E27FC236}">
                <a16:creationId xmlns:a16="http://schemas.microsoft.com/office/drawing/2014/main" id="{5159B88E-5A9D-473F-8AE8-CBBE6783F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165327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3AD-D462-3BBF-91E5-34E361C31FA5}"/>
              </a:ext>
            </a:extLst>
          </p:cNvPr>
          <p:cNvSpPr>
            <a:spLocks noGrp="1"/>
          </p:cNvSpPr>
          <p:nvPr>
            <p:ph type="title"/>
          </p:nvPr>
        </p:nvSpPr>
        <p:spPr>
          <a:xfrm>
            <a:off x="838200" y="365125"/>
            <a:ext cx="10515600" cy="1325563"/>
          </a:xfrm>
        </p:spPr>
        <p:txBody>
          <a:bodyPr anchor="ctr">
            <a:normAutofit/>
          </a:bodyPr>
          <a:lstStyle/>
          <a:p>
            <a:r>
              <a:rPr lang="en-AU" dirty="0"/>
              <a:t>Exceptions to requiring consent</a:t>
            </a:r>
          </a:p>
        </p:txBody>
      </p:sp>
      <p:sp>
        <p:nvSpPr>
          <p:cNvPr id="4" name="Slide Number Placeholder 3">
            <a:extLst>
              <a:ext uri="{FF2B5EF4-FFF2-40B4-BE49-F238E27FC236}">
                <a16:creationId xmlns:a16="http://schemas.microsoft.com/office/drawing/2014/main" id="{2C1C5C5B-6677-C2F6-80F3-D86C6739C66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D0DC430-B316-AF4E-BC9F-7D8A1985DA79}" type="slidenum">
              <a:rPr lang="en-US" smtClean="0"/>
              <a:pPr>
                <a:spcAft>
                  <a:spcPts val="600"/>
                </a:spcAft>
              </a:pPr>
              <a:t>21</a:t>
            </a:fld>
            <a:endParaRPr lang="en-US"/>
          </a:p>
        </p:txBody>
      </p:sp>
      <p:graphicFrame>
        <p:nvGraphicFramePr>
          <p:cNvPr id="6" name="Content Placeholder 2">
            <a:extLst>
              <a:ext uri="{FF2B5EF4-FFF2-40B4-BE49-F238E27FC236}">
                <a16:creationId xmlns:a16="http://schemas.microsoft.com/office/drawing/2014/main" id="{EA9532B4-FDC7-33C6-0FBB-ABD69A66799F}"/>
              </a:ext>
            </a:extLst>
          </p:cNvPr>
          <p:cNvGraphicFramePr>
            <a:graphicFrameLocks noGrp="1"/>
          </p:cNvGraphicFramePr>
          <p:nvPr>
            <p:ph idx="1"/>
            <p:extLst>
              <p:ext uri="{D42A27DB-BD31-4B8C-83A1-F6EECF244321}">
                <p14:modId xmlns:p14="http://schemas.microsoft.com/office/powerpoint/2010/main" val="5690377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Oval 2">
            <a:extLst>
              <a:ext uri="{FF2B5EF4-FFF2-40B4-BE49-F238E27FC236}">
                <a16:creationId xmlns:a16="http://schemas.microsoft.com/office/drawing/2014/main" id="{314EFE1B-B76A-626D-1646-604E39EEFA85}"/>
              </a:ext>
            </a:extLst>
          </p:cNvPr>
          <p:cNvSpPr/>
          <p:nvPr/>
        </p:nvSpPr>
        <p:spPr>
          <a:xfrm>
            <a:off x="8641080" y="500062"/>
            <a:ext cx="2849880" cy="1785938"/>
          </a:xfrm>
          <a:prstGeom prst="wedgeEllipseCallou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Consider the Health Records Act (2001) before sharing health related information</a:t>
            </a:r>
          </a:p>
        </p:txBody>
      </p:sp>
    </p:spTree>
    <p:extLst>
      <p:ext uri="{BB962C8B-B14F-4D97-AF65-F5344CB8AC3E}">
        <p14:creationId xmlns:p14="http://schemas.microsoft.com/office/powerpoint/2010/main" val="82482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8A8EC-85AF-410E-8CE5-9815E354DA8F}"/>
              </a:ext>
            </a:extLst>
          </p:cNvPr>
          <p:cNvSpPr>
            <a:spLocks noGrp="1"/>
          </p:cNvSpPr>
          <p:nvPr>
            <p:ph type="title"/>
          </p:nvPr>
        </p:nvSpPr>
        <p:spPr>
          <a:xfrm>
            <a:off x="349885" y="1016095"/>
            <a:ext cx="5126355" cy="1715294"/>
          </a:xfrm>
        </p:spPr>
        <p:txBody>
          <a:bodyPr>
            <a:noAutofit/>
          </a:bodyPr>
          <a:lstStyle/>
          <a:p>
            <a:r>
              <a:rPr lang="en-AU" sz="4000" dirty="0"/>
              <a:t>Comparison: Family Violence Assessment and Protection Purpose</a:t>
            </a:r>
          </a:p>
        </p:txBody>
      </p:sp>
      <p:pic>
        <p:nvPicPr>
          <p:cNvPr id="6" name="Content Placeholder 5">
            <a:extLst>
              <a:ext uri="{FF2B5EF4-FFF2-40B4-BE49-F238E27FC236}">
                <a16:creationId xmlns:a16="http://schemas.microsoft.com/office/drawing/2014/main" id="{DBBD0E54-42EF-441E-99A7-617459D27244}"/>
              </a:ext>
            </a:extLst>
          </p:cNvPr>
          <p:cNvPicPr>
            <a:picLocks noGrp="1" noChangeAspect="1"/>
          </p:cNvPicPr>
          <p:nvPr>
            <p:ph idx="1"/>
          </p:nvPr>
        </p:nvPicPr>
        <p:blipFill>
          <a:blip r:embed="rId3"/>
          <a:stretch>
            <a:fillRect/>
          </a:stretch>
        </p:blipFill>
        <p:spPr>
          <a:xfrm>
            <a:off x="6096000" y="385428"/>
            <a:ext cx="5349240" cy="5247350"/>
          </a:xfrm>
        </p:spPr>
      </p:pic>
      <p:sp>
        <p:nvSpPr>
          <p:cNvPr id="4" name="Slide Number Placeholder 3">
            <a:extLst>
              <a:ext uri="{FF2B5EF4-FFF2-40B4-BE49-F238E27FC236}">
                <a16:creationId xmlns:a16="http://schemas.microsoft.com/office/drawing/2014/main" id="{D92DC265-0613-4826-A1B0-01ED91175364}"/>
              </a:ext>
            </a:extLst>
          </p:cNvPr>
          <p:cNvSpPr>
            <a:spLocks noGrp="1"/>
          </p:cNvSpPr>
          <p:nvPr>
            <p:ph type="sldNum" sz="quarter" idx="12"/>
          </p:nvPr>
        </p:nvSpPr>
        <p:spPr/>
        <p:txBody>
          <a:bodyPr/>
          <a:lstStyle/>
          <a:p>
            <a:fld id="{AD0DC430-B316-AF4E-BC9F-7D8A1985DA79}" type="slidenum">
              <a:rPr lang="en-US" smtClean="0"/>
              <a:t>22</a:t>
            </a:fld>
            <a:endParaRPr lang="en-US"/>
          </a:p>
        </p:txBody>
      </p:sp>
      <p:sp>
        <p:nvSpPr>
          <p:cNvPr id="7" name="TextBox 6">
            <a:extLst>
              <a:ext uri="{FF2B5EF4-FFF2-40B4-BE49-F238E27FC236}">
                <a16:creationId xmlns:a16="http://schemas.microsoft.com/office/drawing/2014/main" id="{3E73D63F-D118-43C5-9DF0-1367B76CCBAF}"/>
              </a:ext>
            </a:extLst>
          </p:cNvPr>
          <p:cNvSpPr txBox="1"/>
          <p:nvPr/>
        </p:nvSpPr>
        <p:spPr>
          <a:xfrm>
            <a:off x="1506120" y="4994418"/>
            <a:ext cx="4589880" cy="461665"/>
          </a:xfrm>
          <a:prstGeom prst="rect">
            <a:avLst/>
          </a:prstGeom>
          <a:noFill/>
        </p:spPr>
        <p:txBody>
          <a:bodyPr wrap="square" rtlCol="0">
            <a:spAutoFit/>
          </a:bodyPr>
          <a:lstStyle/>
          <a:p>
            <a:r>
              <a:rPr lang="en-AU" sz="1200" i="1" dirty="0">
                <a:latin typeface="Arial" panose="020B0604020202020204" pitchFamily="34" charset="0"/>
                <a:cs typeface="Arial" panose="020B0604020202020204" pitchFamily="34" charset="0"/>
              </a:rPr>
              <a:t>‘Figure 2 – Comparison between the family violence assessment and protection purposes’ Ministerial Guidelines FVISS, P. 41</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745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C9C1-4C69-46BA-A4CF-3A63BD407F8F}"/>
              </a:ext>
            </a:extLst>
          </p:cNvPr>
          <p:cNvSpPr>
            <a:spLocks noGrp="1"/>
          </p:cNvSpPr>
          <p:nvPr>
            <p:ph type="title"/>
          </p:nvPr>
        </p:nvSpPr>
        <p:spPr/>
        <p:txBody>
          <a:bodyPr/>
          <a:lstStyle/>
          <a:p>
            <a:r>
              <a:rPr lang="en-AU" dirty="0"/>
              <a:t>CISS</a:t>
            </a:r>
          </a:p>
        </p:txBody>
      </p:sp>
      <p:pic>
        <p:nvPicPr>
          <p:cNvPr id="6" name="Content Placeholder 5">
            <a:extLst>
              <a:ext uri="{FF2B5EF4-FFF2-40B4-BE49-F238E27FC236}">
                <a16:creationId xmlns:a16="http://schemas.microsoft.com/office/drawing/2014/main" id="{1C461FDB-E0CA-4751-B129-91EAF551357A}"/>
              </a:ext>
            </a:extLst>
          </p:cNvPr>
          <p:cNvPicPr>
            <a:picLocks noGrp="1" noChangeAspect="1"/>
          </p:cNvPicPr>
          <p:nvPr>
            <p:ph idx="1"/>
          </p:nvPr>
        </p:nvPicPr>
        <p:blipFill>
          <a:blip r:embed="rId3"/>
          <a:stretch>
            <a:fillRect/>
          </a:stretch>
        </p:blipFill>
        <p:spPr>
          <a:xfrm>
            <a:off x="2685911" y="1280160"/>
            <a:ext cx="6674585" cy="3173164"/>
          </a:xfrm>
        </p:spPr>
      </p:pic>
      <p:sp>
        <p:nvSpPr>
          <p:cNvPr id="4" name="Slide Number Placeholder 3">
            <a:extLst>
              <a:ext uri="{FF2B5EF4-FFF2-40B4-BE49-F238E27FC236}">
                <a16:creationId xmlns:a16="http://schemas.microsoft.com/office/drawing/2014/main" id="{0AE0A429-4417-445D-A219-8FA900D4ACB3}"/>
              </a:ext>
            </a:extLst>
          </p:cNvPr>
          <p:cNvSpPr>
            <a:spLocks noGrp="1"/>
          </p:cNvSpPr>
          <p:nvPr>
            <p:ph type="sldNum" sz="quarter" idx="12"/>
          </p:nvPr>
        </p:nvSpPr>
        <p:spPr/>
        <p:txBody>
          <a:bodyPr/>
          <a:lstStyle/>
          <a:p>
            <a:fld id="{AD0DC430-B316-AF4E-BC9F-7D8A1985DA79}" type="slidenum">
              <a:rPr lang="en-US" smtClean="0"/>
              <a:t>23</a:t>
            </a:fld>
            <a:endParaRPr lang="en-US"/>
          </a:p>
        </p:txBody>
      </p:sp>
      <p:sp>
        <p:nvSpPr>
          <p:cNvPr id="7" name="TextBox 6">
            <a:extLst>
              <a:ext uri="{FF2B5EF4-FFF2-40B4-BE49-F238E27FC236}">
                <a16:creationId xmlns:a16="http://schemas.microsoft.com/office/drawing/2014/main" id="{F26F494B-17AD-4AF2-ABE9-7BE7603501E6}"/>
              </a:ext>
            </a:extLst>
          </p:cNvPr>
          <p:cNvSpPr txBox="1"/>
          <p:nvPr/>
        </p:nvSpPr>
        <p:spPr>
          <a:xfrm>
            <a:off x="3033430" y="4453324"/>
            <a:ext cx="6125138" cy="369332"/>
          </a:xfrm>
          <a:prstGeom prst="rect">
            <a:avLst/>
          </a:prstGeom>
          <a:noFill/>
        </p:spPr>
        <p:txBody>
          <a:bodyPr wrap="none" rtlCol="0">
            <a:spAutoFit/>
          </a:bodyPr>
          <a:lstStyle/>
          <a:p>
            <a:r>
              <a:rPr lang="en-AU" dirty="0">
                <a:hlinkClick r:id="rId4"/>
              </a:rPr>
              <a:t>https://www.vic.gov.au/child-information-sharing-professionals</a:t>
            </a:r>
            <a:r>
              <a:rPr lang="en-AU" dirty="0"/>
              <a:t> </a:t>
            </a:r>
          </a:p>
        </p:txBody>
      </p:sp>
      <p:pic>
        <p:nvPicPr>
          <p:cNvPr id="8" name="Graphic 7" descr="Social network">
            <a:extLst>
              <a:ext uri="{FF2B5EF4-FFF2-40B4-BE49-F238E27FC236}">
                <a16:creationId xmlns:a16="http://schemas.microsoft.com/office/drawing/2014/main" id="{7A6F76B3-DB35-49BC-90DB-AA47F48BAB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3549804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4A150C-3342-4360-9E0F-4492AC7C1E58}"/>
              </a:ext>
            </a:extLst>
          </p:cNvPr>
          <p:cNvSpPr>
            <a:spLocks noGrp="1"/>
          </p:cNvSpPr>
          <p:nvPr>
            <p:ph type="title"/>
          </p:nvPr>
        </p:nvSpPr>
        <p:spPr>
          <a:xfrm>
            <a:off x="838200" y="233846"/>
            <a:ext cx="10515600" cy="789118"/>
          </a:xfrm>
        </p:spPr>
        <p:txBody>
          <a:bodyPr/>
          <a:lstStyle/>
          <a:p>
            <a:r>
              <a:rPr lang="en-AU" dirty="0"/>
              <a:t>CISS Summary</a:t>
            </a:r>
          </a:p>
        </p:txBody>
      </p:sp>
      <p:pic>
        <p:nvPicPr>
          <p:cNvPr id="9" name="Content Placeholder 8">
            <a:extLst>
              <a:ext uri="{FF2B5EF4-FFF2-40B4-BE49-F238E27FC236}">
                <a16:creationId xmlns:a16="http://schemas.microsoft.com/office/drawing/2014/main" id="{23ADDE21-101A-4B20-81AD-8C281FDC4776}"/>
              </a:ext>
            </a:extLst>
          </p:cNvPr>
          <p:cNvPicPr>
            <a:picLocks noGrp="1" noChangeAspect="1"/>
          </p:cNvPicPr>
          <p:nvPr>
            <p:ph sz="half" idx="1"/>
          </p:nvPr>
        </p:nvPicPr>
        <p:blipFill>
          <a:blip r:embed="rId3"/>
          <a:stretch>
            <a:fillRect/>
          </a:stretch>
        </p:blipFill>
        <p:spPr>
          <a:xfrm>
            <a:off x="509666" y="1003734"/>
            <a:ext cx="5032759" cy="4684286"/>
          </a:xfrm>
        </p:spPr>
      </p:pic>
      <p:pic>
        <p:nvPicPr>
          <p:cNvPr id="11" name="Content Placeholder 10">
            <a:extLst>
              <a:ext uri="{FF2B5EF4-FFF2-40B4-BE49-F238E27FC236}">
                <a16:creationId xmlns:a16="http://schemas.microsoft.com/office/drawing/2014/main" id="{BF740EB7-7936-4387-8BEC-A60305A0CD52}"/>
              </a:ext>
            </a:extLst>
          </p:cNvPr>
          <p:cNvPicPr>
            <a:picLocks noGrp="1" noChangeAspect="1"/>
          </p:cNvPicPr>
          <p:nvPr>
            <p:ph sz="half" idx="2"/>
          </p:nvPr>
        </p:nvPicPr>
        <p:blipFill>
          <a:blip r:embed="rId4"/>
          <a:stretch>
            <a:fillRect/>
          </a:stretch>
        </p:blipFill>
        <p:spPr>
          <a:xfrm>
            <a:off x="5703133" y="971095"/>
            <a:ext cx="5032759" cy="4716925"/>
          </a:xfrm>
        </p:spPr>
      </p:pic>
      <p:sp>
        <p:nvSpPr>
          <p:cNvPr id="4" name="Slide Number Placeholder 3">
            <a:extLst>
              <a:ext uri="{FF2B5EF4-FFF2-40B4-BE49-F238E27FC236}">
                <a16:creationId xmlns:a16="http://schemas.microsoft.com/office/drawing/2014/main" id="{8DDEC846-329C-4392-97EB-58034138D5E8}"/>
              </a:ext>
            </a:extLst>
          </p:cNvPr>
          <p:cNvSpPr>
            <a:spLocks noGrp="1"/>
          </p:cNvSpPr>
          <p:nvPr>
            <p:ph type="sldNum" sz="quarter" idx="12"/>
          </p:nvPr>
        </p:nvSpPr>
        <p:spPr/>
        <p:txBody>
          <a:bodyPr/>
          <a:lstStyle/>
          <a:p>
            <a:fld id="{AD0DC430-B316-AF4E-BC9F-7D8A1985DA79}" type="slidenum">
              <a:rPr lang="en-US" smtClean="0"/>
              <a:t>24</a:t>
            </a:fld>
            <a:endParaRPr lang="en-US"/>
          </a:p>
        </p:txBody>
      </p:sp>
      <p:pic>
        <p:nvPicPr>
          <p:cNvPr id="6" name="Graphic 5" descr="Social network">
            <a:extLst>
              <a:ext uri="{FF2B5EF4-FFF2-40B4-BE49-F238E27FC236}">
                <a16:creationId xmlns:a16="http://schemas.microsoft.com/office/drawing/2014/main" id="{40FAC64B-C87B-49A4-9872-203D978AD3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6600" y="513895"/>
            <a:ext cx="914400" cy="914400"/>
          </a:xfrm>
          <a:prstGeom prst="rect">
            <a:avLst/>
          </a:prstGeom>
        </p:spPr>
      </p:pic>
      <p:sp>
        <p:nvSpPr>
          <p:cNvPr id="2" name="TextBox 1">
            <a:extLst>
              <a:ext uri="{FF2B5EF4-FFF2-40B4-BE49-F238E27FC236}">
                <a16:creationId xmlns:a16="http://schemas.microsoft.com/office/drawing/2014/main" id="{9BA8F025-E16F-E86F-4123-4ED948D0B9D9}"/>
              </a:ext>
            </a:extLst>
          </p:cNvPr>
          <p:cNvSpPr txBox="1"/>
          <p:nvPr/>
        </p:nvSpPr>
        <p:spPr>
          <a:xfrm>
            <a:off x="6873240" y="5651822"/>
            <a:ext cx="3862652" cy="307777"/>
          </a:xfrm>
          <a:prstGeom prst="rect">
            <a:avLst/>
          </a:prstGeom>
          <a:noFill/>
        </p:spPr>
        <p:txBody>
          <a:bodyPr wrap="square" rtlCol="0">
            <a:spAutoFit/>
          </a:bodyPr>
          <a:lstStyle/>
          <a:p>
            <a:r>
              <a:rPr lang="en-AU" sz="1400" i="1" dirty="0">
                <a:hlinkClick r:id="rId7"/>
              </a:rPr>
              <a:t>Child Information Sharing Scheme summary </a:t>
            </a:r>
            <a:r>
              <a:rPr lang="en-AU" sz="1400" i="1" dirty="0"/>
              <a:t>(2018)</a:t>
            </a:r>
          </a:p>
        </p:txBody>
      </p:sp>
    </p:spTree>
    <p:extLst>
      <p:ext uri="{BB962C8B-B14F-4D97-AF65-F5344CB8AC3E}">
        <p14:creationId xmlns:p14="http://schemas.microsoft.com/office/powerpoint/2010/main" val="2593914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EB8F95-35FF-41FD-BDA0-30F09019B76D}"/>
              </a:ext>
            </a:extLst>
          </p:cNvPr>
          <p:cNvSpPr>
            <a:spLocks noGrp="1"/>
          </p:cNvSpPr>
          <p:nvPr>
            <p:ph type="title"/>
          </p:nvPr>
        </p:nvSpPr>
        <p:spPr>
          <a:xfrm>
            <a:off x="72887" y="1025229"/>
            <a:ext cx="4638261" cy="1325563"/>
          </a:xfrm>
        </p:spPr>
        <p:txBody>
          <a:bodyPr anchor="ctr">
            <a:normAutofit/>
          </a:bodyPr>
          <a:lstStyle/>
          <a:p>
            <a:r>
              <a:rPr lang="en-AU" dirty="0"/>
              <a:t>Requirements: CISS</a:t>
            </a:r>
          </a:p>
        </p:txBody>
      </p:sp>
      <p:sp>
        <p:nvSpPr>
          <p:cNvPr id="4" name="Slide Number Placeholder 3">
            <a:extLst>
              <a:ext uri="{FF2B5EF4-FFF2-40B4-BE49-F238E27FC236}">
                <a16:creationId xmlns:a16="http://schemas.microsoft.com/office/drawing/2014/main" id="{0287A24C-9508-4AA3-B735-75A1B15B5351}"/>
              </a:ext>
            </a:extLst>
          </p:cNvPr>
          <p:cNvSpPr>
            <a:spLocks noGrp="1"/>
          </p:cNvSpPr>
          <p:nvPr>
            <p:ph type="sldNum" sz="quarter" idx="12"/>
          </p:nvPr>
        </p:nvSpPr>
        <p:spPr/>
        <p:txBody>
          <a:bodyPr anchor="ctr">
            <a:normAutofit/>
          </a:bodyPr>
          <a:lstStyle/>
          <a:p>
            <a:pPr>
              <a:spcAft>
                <a:spcPts val="600"/>
              </a:spcAft>
            </a:pPr>
            <a:fld id="{AD0DC430-B316-AF4E-BC9F-7D8A1985DA79}" type="slidenum">
              <a:rPr lang="en-US" smtClean="0"/>
              <a:pPr>
                <a:spcAft>
                  <a:spcPts val="600"/>
                </a:spcAft>
              </a:pPr>
              <a:t>25</a:t>
            </a:fld>
            <a:endParaRPr lang="en-US"/>
          </a:p>
        </p:txBody>
      </p:sp>
      <p:pic>
        <p:nvPicPr>
          <p:cNvPr id="9" name="Content Placeholder 8">
            <a:extLst>
              <a:ext uri="{FF2B5EF4-FFF2-40B4-BE49-F238E27FC236}">
                <a16:creationId xmlns:a16="http://schemas.microsoft.com/office/drawing/2014/main" id="{EF5C7A33-E123-4877-99ED-1BA33FB2C2DD}"/>
              </a:ext>
            </a:extLst>
          </p:cNvPr>
          <p:cNvPicPr>
            <a:picLocks noGrp="1" noChangeAspect="1"/>
          </p:cNvPicPr>
          <p:nvPr>
            <p:ph sz="half" idx="4294967295"/>
          </p:nvPr>
        </p:nvPicPr>
        <p:blipFill>
          <a:blip r:embed="rId3"/>
          <a:stretch>
            <a:fillRect/>
          </a:stretch>
        </p:blipFill>
        <p:spPr>
          <a:xfrm>
            <a:off x="4717076" y="1227202"/>
            <a:ext cx="7243184" cy="5052262"/>
          </a:xfrm>
          <a:noFill/>
        </p:spPr>
      </p:pic>
      <p:pic>
        <p:nvPicPr>
          <p:cNvPr id="6" name="Graphic 5" descr="Social network">
            <a:extLst>
              <a:ext uri="{FF2B5EF4-FFF2-40B4-BE49-F238E27FC236}">
                <a16:creationId xmlns:a16="http://schemas.microsoft.com/office/drawing/2014/main" id="{E7786B29-0442-41C0-AC03-11E41CFB8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6904" y="136525"/>
            <a:ext cx="1013791" cy="1013791"/>
          </a:xfrm>
          <a:prstGeom prst="rect">
            <a:avLst/>
          </a:prstGeom>
        </p:spPr>
      </p:pic>
      <p:sp>
        <p:nvSpPr>
          <p:cNvPr id="2" name="TextBox 1">
            <a:extLst>
              <a:ext uri="{FF2B5EF4-FFF2-40B4-BE49-F238E27FC236}">
                <a16:creationId xmlns:a16="http://schemas.microsoft.com/office/drawing/2014/main" id="{7794E3F0-6C03-45E1-AD11-47082775F530}"/>
              </a:ext>
            </a:extLst>
          </p:cNvPr>
          <p:cNvSpPr txBox="1"/>
          <p:nvPr/>
        </p:nvSpPr>
        <p:spPr>
          <a:xfrm>
            <a:off x="354323" y="5340745"/>
            <a:ext cx="4356825" cy="938719"/>
          </a:xfrm>
          <a:prstGeom prst="rect">
            <a:avLst/>
          </a:prstGeom>
          <a:noFill/>
        </p:spPr>
        <p:txBody>
          <a:bodyPr wrap="square" rtlCol="0">
            <a:spAutoFit/>
          </a:bodyPr>
          <a:lstStyle/>
          <a:p>
            <a:r>
              <a:rPr lang="en-AU" sz="1100" i="1" dirty="0"/>
              <a:t>Diagram showing the three-part threshold test for CISS’ (</a:t>
            </a:r>
            <a:r>
              <a:rPr lang="en-AU" sz="1100" i="1" dirty="0">
                <a:hlinkClick r:id="rId6"/>
              </a:rPr>
              <a:t>Information Sharing and Family Violence Reforms Toolkit: For centre-based education and care services; government, Catholic and independent schools; system and statutory bodies; and education health, wellbeing and inclusion workforces </a:t>
            </a:r>
            <a:r>
              <a:rPr lang="en-AU" sz="1100" i="1" dirty="0"/>
              <a:t>p.12).</a:t>
            </a:r>
          </a:p>
        </p:txBody>
      </p:sp>
    </p:spTree>
    <p:extLst>
      <p:ext uri="{BB962C8B-B14F-4D97-AF65-F5344CB8AC3E}">
        <p14:creationId xmlns:p14="http://schemas.microsoft.com/office/powerpoint/2010/main" val="400699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9284-28A9-4588-A0E1-49A91EE2AE5F}"/>
              </a:ext>
            </a:extLst>
          </p:cNvPr>
          <p:cNvSpPr>
            <a:spLocks noGrp="1"/>
          </p:cNvSpPr>
          <p:nvPr>
            <p:ph type="title"/>
          </p:nvPr>
        </p:nvSpPr>
        <p:spPr>
          <a:xfrm>
            <a:off x="105053" y="587920"/>
            <a:ext cx="5393635" cy="1325563"/>
          </a:xfrm>
        </p:spPr>
        <p:txBody>
          <a:bodyPr/>
          <a:lstStyle/>
          <a:p>
            <a:r>
              <a:rPr lang="en-AU" dirty="0"/>
              <a:t>Requirements: FVISS</a:t>
            </a:r>
          </a:p>
        </p:txBody>
      </p:sp>
      <p:pic>
        <p:nvPicPr>
          <p:cNvPr id="6" name="Content Placeholder 10">
            <a:extLst>
              <a:ext uri="{FF2B5EF4-FFF2-40B4-BE49-F238E27FC236}">
                <a16:creationId xmlns:a16="http://schemas.microsoft.com/office/drawing/2014/main" id="{6F5D2D07-A0AA-4CB9-ABF1-CB17EDB4770B}"/>
              </a:ext>
            </a:extLst>
          </p:cNvPr>
          <p:cNvPicPr>
            <a:picLocks noGrp="1" noChangeAspect="1"/>
          </p:cNvPicPr>
          <p:nvPr>
            <p:ph idx="1"/>
          </p:nvPr>
        </p:nvPicPr>
        <p:blipFill>
          <a:blip r:embed="rId3"/>
          <a:stretch>
            <a:fillRect/>
          </a:stretch>
        </p:blipFill>
        <p:spPr>
          <a:xfrm>
            <a:off x="5261610" y="587922"/>
            <a:ext cx="6557770" cy="5682158"/>
          </a:xfrm>
        </p:spPr>
      </p:pic>
      <p:sp>
        <p:nvSpPr>
          <p:cNvPr id="5" name="Slide Number Placeholder 4">
            <a:extLst>
              <a:ext uri="{FF2B5EF4-FFF2-40B4-BE49-F238E27FC236}">
                <a16:creationId xmlns:a16="http://schemas.microsoft.com/office/drawing/2014/main" id="{4CD54C85-BA9E-40A2-A13E-5047703DC66F}"/>
              </a:ext>
            </a:extLst>
          </p:cNvPr>
          <p:cNvSpPr>
            <a:spLocks noGrp="1"/>
          </p:cNvSpPr>
          <p:nvPr>
            <p:ph type="sldNum" sz="quarter" idx="12"/>
          </p:nvPr>
        </p:nvSpPr>
        <p:spPr/>
        <p:txBody>
          <a:bodyPr/>
          <a:lstStyle/>
          <a:p>
            <a:fld id="{AD0DC430-B316-AF4E-BC9F-7D8A1985DA79}" type="slidenum">
              <a:rPr lang="en-US" smtClean="0"/>
              <a:t>26</a:t>
            </a:fld>
            <a:endParaRPr lang="en-US"/>
          </a:p>
        </p:txBody>
      </p:sp>
      <p:sp>
        <p:nvSpPr>
          <p:cNvPr id="3" name="TextBox 2">
            <a:extLst>
              <a:ext uri="{FF2B5EF4-FFF2-40B4-BE49-F238E27FC236}">
                <a16:creationId xmlns:a16="http://schemas.microsoft.com/office/drawing/2014/main" id="{47D80C02-B29E-4EC7-AF00-18E2993C67C0}"/>
              </a:ext>
            </a:extLst>
          </p:cNvPr>
          <p:cNvSpPr txBox="1"/>
          <p:nvPr/>
        </p:nvSpPr>
        <p:spPr>
          <a:xfrm>
            <a:off x="191047" y="5500637"/>
            <a:ext cx="5074022" cy="769441"/>
          </a:xfrm>
          <a:prstGeom prst="rect">
            <a:avLst/>
          </a:prstGeom>
          <a:noFill/>
        </p:spPr>
        <p:txBody>
          <a:bodyPr wrap="square" rtlCol="0">
            <a:spAutoFit/>
          </a:bodyPr>
          <a:lstStyle/>
          <a:p>
            <a:r>
              <a:rPr lang="en-AU" sz="1100" i="1" dirty="0"/>
              <a:t>Diagram showing the three requirements for FVISS’ (</a:t>
            </a:r>
            <a:r>
              <a:rPr lang="en-AU" sz="1100" i="1" dirty="0">
                <a:hlinkClick r:id="rId4"/>
              </a:rPr>
              <a:t>Information Sharing and Family Violence Reforms Toolkit: For centre-based education and care services; government, Catholic and independent schools; system and statutory bodies; and education health, wellbeing and inclusion workforces </a:t>
            </a:r>
            <a:r>
              <a:rPr lang="en-AU" sz="1100" i="1" dirty="0"/>
              <a:t>p.13).</a:t>
            </a:r>
          </a:p>
        </p:txBody>
      </p:sp>
    </p:spTree>
    <p:extLst>
      <p:ext uri="{BB962C8B-B14F-4D97-AF65-F5344CB8AC3E}">
        <p14:creationId xmlns:p14="http://schemas.microsoft.com/office/powerpoint/2010/main" val="27799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A3B6-608E-4392-9E0C-40E52040EA25}"/>
              </a:ext>
            </a:extLst>
          </p:cNvPr>
          <p:cNvSpPr>
            <a:spLocks noGrp="1"/>
          </p:cNvSpPr>
          <p:nvPr>
            <p:ph type="title"/>
          </p:nvPr>
        </p:nvSpPr>
        <p:spPr/>
        <p:txBody>
          <a:bodyPr/>
          <a:lstStyle/>
          <a:p>
            <a:r>
              <a:rPr lang="en-AU" dirty="0"/>
              <a:t>Intersection of the Schemes</a:t>
            </a:r>
          </a:p>
        </p:txBody>
      </p:sp>
      <p:pic>
        <p:nvPicPr>
          <p:cNvPr id="6" name="Content Placeholder 5">
            <a:extLst>
              <a:ext uri="{FF2B5EF4-FFF2-40B4-BE49-F238E27FC236}">
                <a16:creationId xmlns:a16="http://schemas.microsoft.com/office/drawing/2014/main" id="{26821FA4-BA32-4AEF-8425-9D123A7B5640}"/>
              </a:ext>
            </a:extLst>
          </p:cNvPr>
          <p:cNvPicPr>
            <a:picLocks noGrp="1" noChangeAspect="1"/>
          </p:cNvPicPr>
          <p:nvPr>
            <p:ph idx="1"/>
          </p:nvPr>
        </p:nvPicPr>
        <p:blipFill>
          <a:blip r:embed="rId3"/>
          <a:stretch>
            <a:fillRect/>
          </a:stretch>
        </p:blipFill>
        <p:spPr>
          <a:xfrm>
            <a:off x="3481387" y="1240429"/>
            <a:ext cx="5229225" cy="4377141"/>
          </a:xfrm>
        </p:spPr>
      </p:pic>
      <p:sp>
        <p:nvSpPr>
          <p:cNvPr id="4" name="Slide Number Placeholder 3">
            <a:extLst>
              <a:ext uri="{FF2B5EF4-FFF2-40B4-BE49-F238E27FC236}">
                <a16:creationId xmlns:a16="http://schemas.microsoft.com/office/drawing/2014/main" id="{74C3720D-5C80-41EC-9799-3A675C5D2B28}"/>
              </a:ext>
            </a:extLst>
          </p:cNvPr>
          <p:cNvSpPr>
            <a:spLocks noGrp="1"/>
          </p:cNvSpPr>
          <p:nvPr>
            <p:ph type="sldNum" sz="quarter" idx="12"/>
          </p:nvPr>
        </p:nvSpPr>
        <p:spPr/>
        <p:txBody>
          <a:bodyPr/>
          <a:lstStyle/>
          <a:p>
            <a:fld id="{AD0DC430-B316-AF4E-BC9F-7D8A1985DA79}" type="slidenum">
              <a:rPr lang="en-US" smtClean="0"/>
              <a:t>27</a:t>
            </a:fld>
            <a:endParaRPr lang="en-US"/>
          </a:p>
        </p:txBody>
      </p:sp>
      <p:pic>
        <p:nvPicPr>
          <p:cNvPr id="5" name="Graphic 4" descr="Social network">
            <a:extLst>
              <a:ext uri="{FF2B5EF4-FFF2-40B4-BE49-F238E27FC236}">
                <a16:creationId xmlns:a16="http://schemas.microsoft.com/office/drawing/2014/main" id="{C3801483-EE66-4557-94CF-9596AB9225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1405460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5571-9795-45D1-8DF3-A540621DFD9B}"/>
              </a:ext>
            </a:extLst>
          </p:cNvPr>
          <p:cNvSpPr>
            <a:spLocks noGrp="1"/>
          </p:cNvSpPr>
          <p:nvPr>
            <p:ph type="title"/>
          </p:nvPr>
        </p:nvSpPr>
        <p:spPr/>
        <p:txBody>
          <a:bodyPr/>
          <a:lstStyle/>
          <a:p>
            <a:r>
              <a:rPr lang="en-AU" dirty="0"/>
              <a:t>Excluded Information</a:t>
            </a:r>
          </a:p>
        </p:txBody>
      </p:sp>
      <p:sp>
        <p:nvSpPr>
          <p:cNvPr id="3" name="Content Placeholder 2">
            <a:extLst>
              <a:ext uri="{FF2B5EF4-FFF2-40B4-BE49-F238E27FC236}">
                <a16:creationId xmlns:a16="http://schemas.microsoft.com/office/drawing/2014/main" id="{1E46548D-3A76-440F-928E-69260927ADE0}"/>
              </a:ext>
            </a:extLst>
          </p:cNvPr>
          <p:cNvSpPr>
            <a:spLocks noGrp="1"/>
          </p:cNvSpPr>
          <p:nvPr>
            <p:ph idx="1"/>
          </p:nvPr>
        </p:nvSpPr>
        <p:spPr/>
        <p:txBody>
          <a:bodyPr/>
          <a:lstStyle/>
          <a:p>
            <a:pPr>
              <a:lnSpc>
                <a:spcPct val="150000"/>
              </a:lnSpc>
            </a:pPr>
            <a:r>
              <a:rPr lang="en-AU" dirty="0"/>
              <a:t>Endanger a person’s life or result in physical injury </a:t>
            </a:r>
          </a:p>
          <a:p>
            <a:pPr>
              <a:lnSpc>
                <a:spcPct val="150000"/>
              </a:lnSpc>
            </a:pPr>
            <a:r>
              <a:rPr lang="en-AU" dirty="0"/>
              <a:t>Prejudice legal proceedings, a police investigation or coronial inquiry </a:t>
            </a:r>
          </a:p>
          <a:p>
            <a:pPr>
              <a:lnSpc>
                <a:spcPct val="150000"/>
              </a:lnSpc>
            </a:pPr>
            <a:r>
              <a:rPr lang="en-AU" dirty="0"/>
              <a:t>Contravene a court order, or if the information is subject to legal professional privilege </a:t>
            </a:r>
          </a:p>
          <a:p>
            <a:pPr>
              <a:lnSpc>
                <a:spcPct val="150000"/>
              </a:lnSpc>
            </a:pPr>
            <a:r>
              <a:rPr lang="en-AU" dirty="0"/>
              <a:t>Be contrary to public interest</a:t>
            </a:r>
          </a:p>
        </p:txBody>
      </p:sp>
      <p:sp>
        <p:nvSpPr>
          <p:cNvPr id="4" name="Slide Number Placeholder 3">
            <a:extLst>
              <a:ext uri="{FF2B5EF4-FFF2-40B4-BE49-F238E27FC236}">
                <a16:creationId xmlns:a16="http://schemas.microsoft.com/office/drawing/2014/main" id="{F39F7EDB-5B32-4179-A66F-1950FA4FD233}"/>
              </a:ext>
            </a:extLst>
          </p:cNvPr>
          <p:cNvSpPr>
            <a:spLocks noGrp="1"/>
          </p:cNvSpPr>
          <p:nvPr>
            <p:ph type="sldNum" sz="quarter" idx="12"/>
          </p:nvPr>
        </p:nvSpPr>
        <p:spPr/>
        <p:txBody>
          <a:bodyPr/>
          <a:lstStyle/>
          <a:p>
            <a:fld id="{AD0DC430-B316-AF4E-BC9F-7D8A1985DA79}" type="slidenum">
              <a:rPr lang="en-US" smtClean="0"/>
              <a:t>28</a:t>
            </a:fld>
            <a:endParaRPr lang="en-US"/>
          </a:p>
        </p:txBody>
      </p:sp>
    </p:spTree>
    <p:extLst>
      <p:ext uri="{BB962C8B-B14F-4D97-AF65-F5344CB8AC3E}">
        <p14:creationId xmlns:p14="http://schemas.microsoft.com/office/powerpoint/2010/main" val="132744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5571-9795-45D1-8DF3-A540621DFD9B}"/>
              </a:ext>
            </a:extLst>
          </p:cNvPr>
          <p:cNvSpPr>
            <a:spLocks noGrp="1"/>
          </p:cNvSpPr>
          <p:nvPr>
            <p:ph type="title"/>
          </p:nvPr>
        </p:nvSpPr>
        <p:spPr/>
        <p:txBody>
          <a:bodyPr/>
          <a:lstStyle/>
          <a:p>
            <a:r>
              <a:rPr lang="en-AU" dirty="0"/>
              <a:t>Safeguards and Protections</a:t>
            </a:r>
          </a:p>
        </p:txBody>
      </p:sp>
      <p:sp>
        <p:nvSpPr>
          <p:cNvPr id="3" name="Content Placeholder 2">
            <a:extLst>
              <a:ext uri="{FF2B5EF4-FFF2-40B4-BE49-F238E27FC236}">
                <a16:creationId xmlns:a16="http://schemas.microsoft.com/office/drawing/2014/main" id="{1E46548D-3A76-440F-928E-69260927ADE0}"/>
              </a:ext>
            </a:extLst>
          </p:cNvPr>
          <p:cNvSpPr>
            <a:spLocks noGrp="1"/>
          </p:cNvSpPr>
          <p:nvPr>
            <p:ph idx="1"/>
          </p:nvPr>
        </p:nvSpPr>
        <p:spPr/>
        <p:txBody>
          <a:bodyPr/>
          <a:lstStyle/>
          <a:p>
            <a:pPr>
              <a:lnSpc>
                <a:spcPct val="150000"/>
              </a:lnSpc>
            </a:pPr>
            <a:r>
              <a:rPr lang="en-AU" dirty="0"/>
              <a:t>Only authorised organisations and services can  share and are bound by Ministerial Guidelines.</a:t>
            </a:r>
          </a:p>
          <a:p>
            <a:pPr>
              <a:lnSpc>
                <a:spcPct val="150000"/>
              </a:lnSpc>
            </a:pPr>
            <a:r>
              <a:rPr lang="en-AU" dirty="0"/>
              <a:t>Offences may apply where information is shared in ways that are not permitted.</a:t>
            </a:r>
          </a:p>
          <a:p>
            <a:pPr>
              <a:lnSpc>
                <a:spcPct val="150000"/>
              </a:lnSpc>
            </a:pPr>
            <a:r>
              <a:rPr lang="en-AU" dirty="0"/>
              <a:t>Good faith defence provides protection for individual workers.</a:t>
            </a:r>
          </a:p>
          <a:p>
            <a:endParaRPr lang="en-AU" dirty="0"/>
          </a:p>
        </p:txBody>
      </p:sp>
      <p:sp>
        <p:nvSpPr>
          <p:cNvPr id="4" name="Slide Number Placeholder 3">
            <a:extLst>
              <a:ext uri="{FF2B5EF4-FFF2-40B4-BE49-F238E27FC236}">
                <a16:creationId xmlns:a16="http://schemas.microsoft.com/office/drawing/2014/main" id="{F39F7EDB-5B32-4179-A66F-1950FA4FD233}"/>
              </a:ext>
            </a:extLst>
          </p:cNvPr>
          <p:cNvSpPr>
            <a:spLocks noGrp="1"/>
          </p:cNvSpPr>
          <p:nvPr>
            <p:ph type="sldNum" sz="quarter" idx="12"/>
          </p:nvPr>
        </p:nvSpPr>
        <p:spPr/>
        <p:txBody>
          <a:bodyPr/>
          <a:lstStyle/>
          <a:p>
            <a:fld id="{AD0DC430-B316-AF4E-BC9F-7D8A1985DA79}" type="slidenum">
              <a:rPr lang="en-US" smtClean="0"/>
              <a:t>29</a:t>
            </a:fld>
            <a:endParaRPr lang="en-US"/>
          </a:p>
        </p:txBody>
      </p:sp>
    </p:spTree>
    <p:extLst>
      <p:ext uri="{BB962C8B-B14F-4D97-AF65-F5344CB8AC3E}">
        <p14:creationId xmlns:p14="http://schemas.microsoft.com/office/powerpoint/2010/main" val="134140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4B39-ED4C-46D0-A17E-758C06335934}"/>
              </a:ext>
            </a:extLst>
          </p:cNvPr>
          <p:cNvSpPr>
            <a:spLocks noGrp="1"/>
          </p:cNvSpPr>
          <p:nvPr>
            <p:ph type="title"/>
          </p:nvPr>
        </p:nvSpPr>
        <p:spPr/>
        <p:txBody>
          <a:bodyPr/>
          <a:lstStyle/>
          <a:p>
            <a:r>
              <a:rPr lang="en-AU" dirty="0"/>
              <a:t>Key Support Services</a:t>
            </a:r>
          </a:p>
        </p:txBody>
      </p:sp>
      <p:sp>
        <p:nvSpPr>
          <p:cNvPr id="3" name="Content Placeholder 2">
            <a:extLst>
              <a:ext uri="{FF2B5EF4-FFF2-40B4-BE49-F238E27FC236}">
                <a16:creationId xmlns:a16="http://schemas.microsoft.com/office/drawing/2014/main" id="{DBB13787-ED8B-405C-9712-16EC9B4749DC}"/>
              </a:ext>
            </a:extLst>
          </p:cNvPr>
          <p:cNvSpPr>
            <a:spLocks noGrp="1"/>
          </p:cNvSpPr>
          <p:nvPr>
            <p:ph idx="1"/>
          </p:nvPr>
        </p:nvSpPr>
        <p:spPr/>
        <p:txBody>
          <a:bodyPr/>
          <a:lstStyle/>
          <a:p>
            <a:endParaRPr lang="en-AU" dirty="0"/>
          </a:p>
          <a:p>
            <a:endParaRPr lang="en-AU" dirty="0"/>
          </a:p>
        </p:txBody>
      </p:sp>
      <p:sp>
        <p:nvSpPr>
          <p:cNvPr id="4" name="Slide Number Placeholder 3">
            <a:extLst>
              <a:ext uri="{FF2B5EF4-FFF2-40B4-BE49-F238E27FC236}">
                <a16:creationId xmlns:a16="http://schemas.microsoft.com/office/drawing/2014/main" id="{9FB2D75E-0835-41AA-8228-7C45EEDD784E}"/>
              </a:ext>
            </a:extLst>
          </p:cNvPr>
          <p:cNvSpPr>
            <a:spLocks noGrp="1"/>
          </p:cNvSpPr>
          <p:nvPr>
            <p:ph type="sldNum" sz="quarter" idx="12"/>
          </p:nvPr>
        </p:nvSpPr>
        <p:spPr/>
        <p:txBody>
          <a:bodyPr/>
          <a:lstStyle/>
          <a:p>
            <a:fld id="{AD0DC430-B316-AF4E-BC9F-7D8A1985DA79}" type="slidenum">
              <a:rPr lang="en-US" smtClean="0"/>
              <a:t>3</a:t>
            </a:fld>
            <a:endParaRPr lang="en-US"/>
          </a:p>
        </p:txBody>
      </p:sp>
      <p:pic>
        <p:nvPicPr>
          <p:cNvPr id="6" name="Picture 5">
            <a:extLst>
              <a:ext uri="{FF2B5EF4-FFF2-40B4-BE49-F238E27FC236}">
                <a16:creationId xmlns:a16="http://schemas.microsoft.com/office/drawing/2014/main" id="{02BCB1A2-1CCA-4673-81D2-89E42DC02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47" y="1599186"/>
            <a:ext cx="2857453" cy="70725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E45A352-D0D2-4803-814E-36D5C69BAEBA}"/>
              </a:ext>
            </a:extLst>
          </p:cNvPr>
          <p:cNvSpPr txBox="1"/>
          <p:nvPr/>
        </p:nvSpPr>
        <p:spPr>
          <a:xfrm>
            <a:off x="6613470" y="2470443"/>
            <a:ext cx="2857453" cy="615553"/>
          </a:xfrm>
          <a:prstGeom prst="rect">
            <a:avLst/>
          </a:prstGeom>
          <a:noFill/>
        </p:spPr>
        <p:txBody>
          <a:bodyPr wrap="square" rtlCol="0">
            <a:spAutoFit/>
          </a:bodyPr>
          <a:lstStyle/>
          <a:p>
            <a:pPr algn="ctr" defTabSz="457200" eaLnBrk="0" fontAlgn="base" hangingPunct="0">
              <a:spcBef>
                <a:spcPct val="0"/>
              </a:spcBef>
              <a:spcAft>
                <a:spcPct val="0"/>
              </a:spcAft>
            </a:pPr>
            <a:r>
              <a:rPr lang="en-US" sz="3400" b="1" dirty="0">
                <a:solidFill>
                  <a:prstClr val="black"/>
                </a:solidFill>
                <a:latin typeface="Arial" panose="020B0604020202020204" pitchFamily="34" charset="0"/>
                <a:ea typeface="ＭＳ Ｐゴシック" panose="020B0600070205080204" pitchFamily="34" charset="-128"/>
              </a:rPr>
              <a:t>1800 737 732</a:t>
            </a:r>
          </a:p>
        </p:txBody>
      </p:sp>
      <p:pic>
        <p:nvPicPr>
          <p:cNvPr id="8" name="Picture 2" descr="Home – the orange door - logo">
            <a:extLst>
              <a:ext uri="{FF2B5EF4-FFF2-40B4-BE49-F238E27FC236}">
                <a16:creationId xmlns:a16="http://schemas.microsoft.com/office/drawing/2014/main" id="{A059BA14-907F-4D6A-8033-0459D86F4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713" y="1876116"/>
            <a:ext cx="2004276" cy="933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B7E3FF-3F78-47CD-AE99-F1492FEF9D7F}"/>
              </a:ext>
            </a:extLst>
          </p:cNvPr>
          <p:cNvSpPr txBox="1"/>
          <p:nvPr/>
        </p:nvSpPr>
        <p:spPr>
          <a:xfrm>
            <a:off x="1517223" y="2837527"/>
            <a:ext cx="3708121" cy="615553"/>
          </a:xfrm>
          <a:prstGeom prst="rect">
            <a:avLst/>
          </a:prstGeom>
          <a:noFill/>
        </p:spPr>
        <p:txBody>
          <a:bodyPr wrap="square" rtlCol="0">
            <a:spAutoFit/>
          </a:bodyPr>
          <a:lstStyle/>
          <a:p>
            <a:r>
              <a:rPr lang="en-AU" sz="3400" b="1" dirty="0">
                <a:solidFill>
                  <a:prstClr val="black"/>
                </a:solidFill>
                <a:latin typeface="Arial" panose="020B0604020202020204" pitchFamily="34" charset="0"/>
                <a:ea typeface="ＭＳ Ｐゴシック" panose="020B0600070205080204" pitchFamily="34" charset="-128"/>
              </a:rPr>
              <a:t>1800 271 045 </a:t>
            </a:r>
          </a:p>
        </p:txBody>
      </p:sp>
      <p:pic>
        <p:nvPicPr>
          <p:cNvPr id="11" name="Picture 2" descr="safe steps Family Violence Response Centre">
            <a:extLst>
              <a:ext uri="{FF2B5EF4-FFF2-40B4-BE49-F238E27FC236}">
                <a16:creationId xmlns:a16="http://schemas.microsoft.com/office/drawing/2014/main" id="{BD02987B-6DC8-426B-9644-97CD8569C1D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24006" y="3458620"/>
            <a:ext cx="3827109" cy="964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96D8FFF-4F9B-4674-B34F-6917E3AE5FBD}"/>
              </a:ext>
            </a:extLst>
          </p:cNvPr>
          <p:cNvSpPr txBox="1"/>
          <p:nvPr/>
        </p:nvSpPr>
        <p:spPr>
          <a:xfrm>
            <a:off x="8086205" y="4423139"/>
            <a:ext cx="2859377" cy="615553"/>
          </a:xfrm>
          <a:prstGeom prst="rect">
            <a:avLst/>
          </a:prstGeom>
          <a:noFill/>
        </p:spPr>
        <p:txBody>
          <a:bodyPr wrap="square" rtlCol="0">
            <a:spAutoFit/>
          </a:bodyPr>
          <a:lstStyle/>
          <a:p>
            <a:pPr defTabSz="457200"/>
            <a:r>
              <a:rPr lang="en-AU" sz="3400" b="1" dirty="0">
                <a:solidFill>
                  <a:prstClr val="black"/>
                </a:solidFill>
                <a:latin typeface="Arial" panose="020B0604020202020204" pitchFamily="34" charset="0"/>
                <a:ea typeface="ＭＳ Ｐゴシック" panose="020B0600070205080204" pitchFamily="34" charset="-128"/>
              </a:rPr>
              <a:t>1800 015 188</a:t>
            </a:r>
          </a:p>
        </p:txBody>
      </p:sp>
      <p:sp>
        <p:nvSpPr>
          <p:cNvPr id="5" name="TextBox 4">
            <a:extLst>
              <a:ext uri="{FF2B5EF4-FFF2-40B4-BE49-F238E27FC236}">
                <a16:creationId xmlns:a16="http://schemas.microsoft.com/office/drawing/2014/main" id="{B0D84DF0-8A21-8F97-4BAA-1E0C50D40058}"/>
              </a:ext>
            </a:extLst>
          </p:cNvPr>
          <p:cNvSpPr txBox="1"/>
          <p:nvPr/>
        </p:nvSpPr>
        <p:spPr>
          <a:xfrm>
            <a:off x="788793" y="4047663"/>
            <a:ext cx="3827109" cy="830997"/>
          </a:xfrm>
          <a:prstGeom prst="rect">
            <a:avLst/>
          </a:prstGeom>
          <a:noFill/>
        </p:spPr>
        <p:txBody>
          <a:bodyPr wrap="square" rtlCol="0">
            <a:spAutoFit/>
          </a:bodyPr>
          <a:lstStyle/>
          <a:p>
            <a:r>
              <a:rPr lang="en-AU" sz="2400" b="1" dirty="0">
                <a:solidFill>
                  <a:schemeClr val="accent3">
                    <a:lumMod val="75000"/>
                  </a:schemeClr>
                </a:solidFill>
                <a:effectLst>
                  <a:outerShdw blurRad="38100" dist="38100" dir="2700000" algn="tl">
                    <a:srgbClr val="000000">
                      <a:alpha val="43137"/>
                    </a:srgbClr>
                  </a:outerShdw>
                </a:effectLst>
                <a:latin typeface="Segoe UI" panose="020B0502040204020203" pitchFamily="34" charset="0"/>
              </a:rPr>
              <a:t>Information Sharing and MARAM enquiry line:</a:t>
            </a:r>
            <a:endParaRPr lang="en-AU" sz="4000" b="1"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endParaRPr>
          </a:p>
        </p:txBody>
      </p:sp>
      <p:sp>
        <p:nvSpPr>
          <p:cNvPr id="9" name="TextBox 8">
            <a:extLst>
              <a:ext uri="{FF2B5EF4-FFF2-40B4-BE49-F238E27FC236}">
                <a16:creationId xmlns:a16="http://schemas.microsoft.com/office/drawing/2014/main" id="{2D45D146-FD09-ACA5-356F-628F41794621}"/>
              </a:ext>
            </a:extLst>
          </p:cNvPr>
          <p:cNvSpPr txBox="1"/>
          <p:nvPr/>
        </p:nvSpPr>
        <p:spPr>
          <a:xfrm>
            <a:off x="1549827" y="4754888"/>
            <a:ext cx="3039529" cy="615553"/>
          </a:xfrm>
          <a:prstGeom prst="rect">
            <a:avLst/>
          </a:prstGeom>
          <a:noFill/>
        </p:spPr>
        <p:txBody>
          <a:bodyPr wrap="square" rtlCol="0">
            <a:spAutoFit/>
          </a:bodyPr>
          <a:lstStyle/>
          <a:p>
            <a:r>
              <a:rPr lang="en-AU" sz="3400" b="1" dirty="0">
                <a:effectLst/>
                <a:latin typeface="Arial" panose="020B0604020202020204" pitchFamily="34" charset="0"/>
                <a:cs typeface="Arial" panose="020B0604020202020204" pitchFamily="34" charset="0"/>
              </a:rPr>
              <a:t>1800 549 646</a:t>
            </a:r>
            <a:endParaRPr lang="en-AU" sz="34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70543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5571-9795-45D1-8DF3-A540621DFD9B}"/>
              </a:ext>
            </a:extLst>
          </p:cNvPr>
          <p:cNvSpPr>
            <a:spLocks noGrp="1"/>
          </p:cNvSpPr>
          <p:nvPr>
            <p:ph type="title"/>
          </p:nvPr>
        </p:nvSpPr>
        <p:spPr>
          <a:xfrm>
            <a:off x="838200" y="186926"/>
            <a:ext cx="10515600" cy="1325563"/>
          </a:xfrm>
        </p:spPr>
        <p:txBody>
          <a:bodyPr/>
          <a:lstStyle/>
          <a:p>
            <a:r>
              <a:rPr lang="en-AU" dirty="0"/>
              <a:t>Ministerial Guidelines</a:t>
            </a:r>
          </a:p>
        </p:txBody>
      </p:sp>
      <p:sp>
        <p:nvSpPr>
          <p:cNvPr id="4" name="Slide Number Placeholder 3">
            <a:extLst>
              <a:ext uri="{FF2B5EF4-FFF2-40B4-BE49-F238E27FC236}">
                <a16:creationId xmlns:a16="http://schemas.microsoft.com/office/drawing/2014/main" id="{F39F7EDB-5B32-4179-A66F-1950FA4FD233}"/>
              </a:ext>
            </a:extLst>
          </p:cNvPr>
          <p:cNvSpPr>
            <a:spLocks noGrp="1"/>
          </p:cNvSpPr>
          <p:nvPr>
            <p:ph type="sldNum" sz="quarter" idx="12"/>
          </p:nvPr>
        </p:nvSpPr>
        <p:spPr/>
        <p:txBody>
          <a:bodyPr/>
          <a:lstStyle/>
          <a:p>
            <a:fld id="{AD0DC430-B316-AF4E-BC9F-7D8A1985DA79}" type="slidenum">
              <a:rPr lang="en-US" smtClean="0"/>
              <a:t>30</a:t>
            </a:fld>
            <a:endParaRPr lang="en-US"/>
          </a:p>
        </p:txBody>
      </p:sp>
      <p:pic>
        <p:nvPicPr>
          <p:cNvPr id="6" name="Content Placeholder 5">
            <a:extLst>
              <a:ext uri="{FF2B5EF4-FFF2-40B4-BE49-F238E27FC236}">
                <a16:creationId xmlns:a16="http://schemas.microsoft.com/office/drawing/2014/main" id="{1BC9EFA6-5326-4BA5-B69B-8B87D5329764}"/>
              </a:ext>
            </a:extLst>
          </p:cNvPr>
          <p:cNvPicPr>
            <a:picLocks noGrp="1" noChangeAspect="1"/>
          </p:cNvPicPr>
          <p:nvPr>
            <p:ph idx="1"/>
          </p:nvPr>
        </p:nvPicPr>
        <p:blipFill>
          <a:blip r:embed="rId3"/>
          <a:stretch>
            <a:fillRect/>
          </a:stretch>
        </p:blipFill>
        <p:spPr>
          <a:xfrm>
            <a:off x="2318657" y="1188154"/>
            <a:ext cx="7783285" cy="4730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2337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854BE-986E-4000-AABE-3308CAB64C9B}"/>
              </a:ext>
            </a:extLst>
          </p:cNvPr>
          <p:cNvSpPr>
            <a:spLocks noGrp="1"/>
          </p:cNvSpPr>
          <p:nvPr>
            <p:ph type="title"/>
          </p:nvPr>
        </p:nvSpPr>
        <p:spPr>
          <a:xfrm>
            <a:off x="838200" y="365125"/>
            <a:ext cx="7310120" cy="1325563"/>
          </a:xfrm>
        </p:spPr>
        <p:txBody>
          <a:bodyPr>
            <a:normAutofit/>
          </a:bodyPr>
          <a:lstStyle/>
          <a:p>
            <a:r>
              <a:rPr lang="en-AU" dirty="0"/>
              <a:t>Overview of Legislation, Policy and Frameworks </a:t>
            </a:r>
          </a:p>
        </p:txBody>
      </p:sp>
      <p:pic>
        <p:nvPicPr>
          <p:cNvPr id="7" name="Content Placeholder 6">
            <a:extLst>
              <a:ext uri="{FF2B5EF4-FFF2-40B4-BE49-F238E27FC236}">
                <a16:creationId xmlns:a16="http://schemas.microsoft.com/office/drawing/2014/main" id="{17CB0E67-CCFF-4CC6-A5E0-D9BEED2672EA}"/>
              </a:ext>
            </a:extLst>
          </p:cNvPr>
          <p:cNvPicPr>
            <a:picLocks noGrp="1" noChangeAspect="1"/>
          </p:cNvPicPr>
          <p:nvPr>
            <p:ph idx="1"/>
          </p:nvPr>
        </p:nvPicPr>
        <p:blipFill>
          <a:blip r:embed="rId3"/>
          <a:stretch>
            <a:fillRect/>
          </a:stretch>
        </p:blipFill>
        <p:spPr>
          <a:xfrm>
            <a:off x="5171440" y="1109306"/>
            <a:ext cx="5849922" cy="475687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59734FF5-A578-4F61-95D1-FD378BE48F14}"/>
              </a:ext>
            </a:extLst>
          </p:cNvPr>
          <p:cNvSpPr>
            <a:spLocks noGrp="1"/>
          </p:cNvSpPr>
          <p:nvPr>
            <p:ph type="sldNum" sz="quarter" idx="12"/>
          </p:nvPr>
        </p:nvSpPr>
        <p:spPr/>
        <p:txBody>
          <a:bodyPr/>
          <a:lstStyle/>
          <a:p>
            <a:fld id="{AD0DC430-B316-AF4E-BC9F-7D8A1985DA79}" type="slidenum">
              <a:rPr lang="en-US" smtClean="0"/>
              <a:t>31</a:t>
            </a:fld>
            <a:endParaRPr lang="en-US"/>
          </a:p>
        </p:txBody>
      </p:sp>
      <p:sp>
        <p:nvSpPr>
          <p:cNvPr id="2" name="TextBox 1">
            <a:extLst>
              <a:ext uri="{FF2B5EF4-FFF2-40B4-BE49-F238E27FC236}">
                <a16:creationId xmlns:a16="http://schemas.microsoft.com/office/drawing/2014/main" id="{F1148A89-327E-4456-8F2B-8A48070B3ABA}"/>
              </a:ext>
            </a:extLst>
          </p:cNvPr>
          <p:cNvSpPr txBox="1"/>
          <p:nvPr/>
        </p:nvSpPr>
        <p:spPr>
          <a:xfrm>
            <a:off x="381604" y="4768963"/>
            <a:ext cx="4576476" cy="923779"/>
          </a:xfrm>
          <a:prstGeom prst="rect">
            <a:avLst/>
          </a:prstGeom>
          <a:noFill/>
        </p:spPr>
        <p:txBody>
          <a:bodyPr wrap="square" rtlCol="0">
            <a:spAutoFit/>
          </a:bodyPr>
          <a:lstStyle/>
          <a:p>
            <a:pPr algn="r">
              <a:lnSpc>
                <a:spcPct val="115000"/>
              </a:lnSpc>
              <a:spcBef>
                <a:spcPts val="1000"/>
              </a:spcBef>
              <a:spcAft>
                <a:spcPts val="0"/>
              </a:spcAft>
            </a:pPr>
            <a:r>
              <a:rPr lang="en-AU" sz="1200" i="1" dirty="0">
                <a:latin typeface="Arial" panose="020B0604020202020204" pitchFamily="34" charset="0"/>
                <a:cs typeface="Arial" panose="020B0604020202020204" pitchFamily="34" charset="0"/>
              </a:rPr>
              <a:t>Figure 2: Overview of legislation, policy and frameworks that support Victoria’s response to family violence’, Report on the implementation of the Family Violence Risk Assessment and Management Framework 2021-22</a:t>
            </a:r>
          </a:p>
        </p:txBody>
      </p:sp>
    </p:spTree>
    <p:extLst>
      <p:ext uri="{BB962C8B-B14F-4D97-AF65-F5344CB8AC3E}">
        <p14:creationId xmlns:p14="http://schemas.microsoft.com/office/powerpoint/2010/main" val="2720987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FB3995-A7EC-4B68-8C1E-CD64E8AD400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D0DC430-B316-AF4E-BC9F-7D8A1985DA79}" type="slidenum">
              <a:rPr lang="en-US" smtClean="0"/>
              <a:pPr>
                <a:spcAft>
                  <a:spcPts val="600"/>
                </a:spcAft>
              </a:pPr>
              <a:t>32</a:t>
            </a:fld>
            <a:endParaRPr lang="en-US"/>
          </a:p>
        </p:txBody>
      </p:sp>
      <p:sp>
        <p:nvSpPr>
          <p:cNvPr id="5" name="Title 4">
            <a:extLst>
              <a:ext uri="{FF2B5EF4-FFF2-40B4-BE49-F238E27FC236}">
                <a16:creationId xmlns:a16="http://schemas.microsoft.com/office/drawing/2014/main" id="{476AFAFE-13C8-44E4-8D18-41F8282CE6AC}"/>
              </a:ext>
            </a:extLst>
          </p:cNvPr>
          <p:cNvSpPr>
            <a:spLocks noGrp="1"/>
          </p:cNvSpPr>
          <p:nvPr>
            <p:ph type="title"/>
          </p:nvPr>
        </p:nvSpPr>
        <p:spPr>
          <a:xfrm>
            <a:off x="831850" y="864000"/>
            <a:ext cx="7057508" cy="2852737"/>
          </a:xfrm>
        </p:spPr>
        <p:txBody>
          <a:bodyPr anchor="b">
            <a:normAutofit/>
          </a:bodyPr>
          <a:lstStyle/>
          <a:p>
            <a:r>
              <a:rPr lang="en-AU" dirty="0"/>
              <a:t>Review of Implementation</a:t>
            </a:r>
          </a:p>
        </p:txBody>
      </p:sp>
      <p:sp>
        <p:nvSpPr>
          <p:cNvPr id="11" name="Text Placeholder 3">
            <a:extLst>
              <a:ext uri="{FF2B5EF4-FFF2-40B4-BE49-F238E27FC236}">
                <a16:creationId xmlns:a16="http://schemas.microsoft.com/office/drawing/2014/main" id="{410117B0-4D81-1F0B-AFEB-327C1E85E213}"/>
              </a:ext>
            </a:extLst>
          </p:cNvPr>
          <p:cNvSpPr>
            <a:spLocks noGrp="1"/>
          </p:cNvSpPr>
          <p:nvPr>
            <p:ph type="body" idx="1"/>
          </p:nvPr>
        </p:nvSpPr>
        <p:spPr>
          <a:xfrm>
            <a:off x="831850" y="3744000"/>
            <a:ext cx="7057508" cy="1500187"/>
          </a:xfrm>
        </p:spPr>
        <p:txBody>
          <a:bodyPr/>
          <a:lstStyle/>
          <a:p>
            <a:endParaRPr lang="en-US"/>
          </a:p>
        </p:txBody>
      </p:sp>
    </p:spTree>
    <p:extLst>
      <p:ext uri="{BB962C8B-B14F-4D97-AF65-F5344CB8AC3E}">
        <p14:creationId xmlns:p14="http://schemas.microsoft.com/office/powerpoint/2010/main" val="2377262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68B2B8-C6C2-4054-84C8-E47BB9AC85D3}"/>
              </a:ext>
            </a:extLst>
          </p:cNvPr>
          <p:cNvSpPr>
            <a:spLocks noGrp="1"/>
          </p:cNvSpPr>
          <p:nvPr>
            <p:ph type="title"/>
          </p:nvPr>
        </p:nvSpPr>
        <p:spPr/>
        <p:txBody>
          <a:bodyPr/>
          <a:lstStyle/>
          <a:p>
            <a:r>
              <a:rPr lang="en-AU" dirty="0"/>
              <a:t>Implementation Progress</a:t>
            </a:r>
          </a:p>
        </p:txBody>
      </p:sp>
      <p:sp>
        <p:nvSpPr>
          <p:cNvPr id="2" name="Slide Number Placeholder 1">
            <a:extLst>
              <a:ext uri="{FF2B5EF4-FFF2-40B4-BE49-F238E27FC236}">
                <a16:creationId xmlns:a16="http://schemas.microsoft.com/office/drawing/2014/main" id="{1DF87CB2-5E3D-401D-B3EB-A32499A1E376}"/>
              </a:ext>
            </a:extLst>
          </p:cNvPr>
          <p:cNvSpPr>
            <a:spLocks noGrp="1"/>
          </p:cNvSpPr>
          <p:nvPr>
            <p:ph type="sldNum" sz="quarter" idx="12"/>
          </p:nvPr>
        </p:nvSpPr>
        <p:spPr/>
        <p:txBody>
          <a:bodyPr/>
          <a:lstStyle/>
          <a:p>
            <a:fld id="{AD0DC430-B316-AF4E-BC9F-7D8A1985DA79}" type="slidenum">
              <a:rPr lang="en-US" smtClean="0"/>
              <a:pPr/>
              <a:t>33</a:t>
            </a:fld>
            <a:endParaRPr lang="en-US"/>
          </a:p>
        </p:txBody>
      </p:sp>
      <p:graphicFrame>
        <p:nvGraphicFramePr>
          <p:cNvPr id="3" name="Diagram 2">
            <a:extLst>
              <a:ext uri="{FF2B5EF4-FFF2-40B4-BE49-F238E27FC236}">
                <a16:creationId xmlns:a16="http://schemas.microsoft.com/office/drawing/2014/main" id="{8809E149-73D0-42A8-AD63-FA454C71A86D}"/>
              </a:ext>
            </a:extLst>
          </p:cNvPr>
          <p:cNvGraphicFramePr/>
          <p:nvPr>
            <p:extLst>
              <p:ext uri="{D42A27DB-BD31-4B8C-83A1-F6EECF244321}">
                <p14:modId xmlns:p14="http://schemas.microsoft.com/office/powerpoint/2010/main" val="182490205"/>
              </p:ext>
            </p:extLst>
          </p:nvPr>
        </p:nvGraphicFramePr>
        <p:xfrm>
          <a:off x="3156856" y="1333102"/>
          <a:ext cx="5878287" cy="4642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4A41F6B-AAD0-46E3-83ED-79BB383FBD3F}"/>
              </a:ext>
            </a:extLst>
          </p:cNvPr>
          <p:cNvSpPr txBox="1"/>
          <p:nvPr/>
        </p:nvSpPr>
        <p:spPr>
          <a:xfrm>
            <a:off x="9241972" y="3395737"/>
            <a:ext cx="2198915" cy="369332"/>
          </a:xfrm>
          <a:prstGeom prst="rect">
            <a:avLst/>
          </a:prstGeom>
          <a:noFill/>
        </p:spPr>
        <p:txBody>
          <a:bodyPr wrap="square" rtlCol="0">
            <a:spAutoFit/>
          </a:bodyPr>
          <a:lstStyle/>
          <a:p>
            <a:r>
              <a:rPr lang="en-AU" dirty="0"/>
              <a:t>Change management</a:t>
            </a:r>
          </a:p>
        </p:txBody>
      </p:sp>
      <p:sp>
        <p:nvSpPr>
          <p:cNvPr id="11" name="TextBox 10">
            <a:extLst>
              <a:ext uri="{FF2B5EF4-FFF2-40B4-BE49-F238E27FC236}">
                <a16:creationId xmlns:a16="http://schemas.microsoft.com/office/drawing/2014/main" id="{B34F1F34-293B-453C-A778-005F6DDB79D5}"/>
              </a:ext>
            </a:extLst>
          </p:cNvPr>
          <p:cNvSpPr txBox="1"/>
          <p:nvPr/>
        </p:nvSpPr>
        <p:spPr>
          <a:xfrm>
            <a:off x="2296885" y="2289332"/>
            <a:ext cx="2198915" cy="369332"/>
          </a:xfrm>
          <a:prstGeom prst="rect">
            <a:avLst/>
          </a:prstGeom>
          <a:noFill/>
        </p:spPr>
        <p:txBody>
          <a:bodyPr wrap="square" rtlCol="0">
            <a:spAutoFit/>
          </a:bodyPr>
          <a:lstStyle/>
          <a:p>
            <a:r>
              <a:rPr lang="en-AU" dirty="0"/>
              <a:t>Policies</a:t>
            </a:r>
          </a:p>
        </p:txBody>
      </p:sp>
      <p:sp>
        <p:nvSpPr>
          <p:cNvPr id="13" name="TextBox 12">
            <a:extLst>
              <a:ext uri="{FF2B5EF4-FFF2-40B4-BE49-F238E27FC236}">
                <a16:creationId xmlns:a16="http://schemas.microsoft.com/office/drawing/2014/main" id="{5A1A5F6E-D8D7-4E28-8CB3-94DE6538933B}"/>
              </a:ext>
            </a:extLst>
          </p:cNvPr>
          <p:cNvSpPr txBox="1"/>
          <p:nvPr/>
        </p:nvSpPr>
        <p:spPr>
          <a:xfrm>
            <a:off x="1796141" y="3284027"/>
            <a:ext cx="2198915" cy="369332"/>
          </a:xfrm>
          <a:prstGeom prst="rect">
            <a:avLst/>
          </a:prstGeom>
          <a:noFill/>
        </p:spPr>
        <p:txBody>
          <a:bodyPr wrap="square" rtlCol="0">
            <a:spAutoFit/>
          </a:bodyPr>
          <a:lstStyle/>
          <a:p>
            <a:r>
              <a:rPr lang="en-AU" dirty="0"/>
              <a:t>Partnership</a:t>
            </a:r>
          </a:p>
        </p:txBody>
      </p:sp>
      <p:sp>
        <p:nvSpPr>
          <p:cNvPr id="14" name="TextBox 13">
            <a:extLst>
              <a:ext uri="{FF2B5EF4-FFF2-40B4-BE49-F238E27FC236}">
                <a16:creationId xmlns:a16="http://schemas.microsoft.com/office/drawing/2014/main" id="{29EA6E82-B506-4CF6-8BC5-141D434C0A8E}"/>
              </a:ext>
            </a:extLst>
          </p:cNvPr>
          <p:cNvSpPr txBox="1"/>
          <p:nvPr/>
        </p:nvSpPr>
        <p:spPr>
          <a:xfrm>
            <a:off x="2296885" y="4132302"/>
            <a:ext cx="2198915" cy="369332"/>
          </a:xfrm>
          <a:prstGeom prst="rect">
            <a:avLst/>
          </a:prstGeom>
          <a:noFill/>
        </p:spPr>
        <p:txBody>
          <a:bodyPr wrap="square" rtlCol="0">
            <a:spAutoFit/>
          </a:bodyPr>
          <a:lstStyle/>
          <a:p>
            <a:r>
              <a:rPr lang="en-AU" dirty="0"/>
              <a:t>Procedures</a:t>
            </a:r>
          </a:p>
        </p:txBody>
      </p:sp>
      <p:sp>
        <p:nvSpPr>
          <p:cNvPr id="15" name="TextBox 14">
            <a:extLst>
              <a:ext uri="{FF2B5EF4-FFF2-40B4-BE49-F238E27FC236}">
                <a16:creationId xmlns:a16="http://schemas.microsoft.com/office/drawing/2014/main" id="{95B90221-E619-4AAD-BD23-351EA901E8B1}"/>
              </a:ext>
            </a:extLst>
          </p:cNvPr>
          <p:cNvSpPr txBox="1"/>
          <p:nvPr/>
        </p:nvSpPr>
        <p:spPr>
          <a:xfrm>
            <a:off x="2634341" y="4980577"/>
            <a:ext cx="2721429" cy="369332"/>
          </a:xfrm>
          <a:prstGeom prst="rect">
            <a:avLst/>
          </a:prstGeom>
          <a:noFill/>
        </p:spPr>
        <p:txBody>
          <a:bodyPr wrap="square" rtlCol="0">
            <a:spAutoFit/>
          </a:bodyPr>
          <a:lstStyle/>
          <a:p>
            <a:r>
              <a:rPr lang="en-AU" dirty="0"/>
              <a:t>Staff capacity building</a:t>
            </a:r>
          </a:p>
        </p:txBody>
      </p:sp>
      <p:sp>
        <p:nvSpPr>
          <p:cNvPr id="16" name="TextBox 15">
            <a:extLst>
              <a:ext uri="{FF2B5EF4-FFF2-40B4-BE49-F238E27FC236}">
                <a16:creationId xmlns:a16="http://schemas.microsoft.com/office/drawing/2014/main" id="{59F640B5-FDBB-499C-B976-396F2C63EC29}"/>
              </a:ext>
            </a:extLst>
          </p:cNvPr>
          <p:cNvSpPr txBox="1"/>
          <p:nvPr/>
        </p:nvSpPr>
        <p:spPr>
          <a:xfrm>
            <a:off x="8436428" y="2140763"/>
            <a:ext cx="2721429" cy="369332"/>
          </a:xfrm>
          <a:prstGeom prst="rect">
            <a:avLst/>
          </a:prstGeom>
          <a:noFill/>
        </p:spPr>
        <p:txBody>
          <a:bodyPr wrap="square" rtlCol="0">
            <a:spAutoFit/>
          </a:bodyPr>
          <a:lstStyle/>
          <a:p>
            <a:r>
              <a:rPr lang="en-AU" dirty="0"/>
              <a:t>Communications</a:t>
            </a:r>
          </a:p>
        </p:txBody>
      </p:sp>
      <p:sp>
        <p:nvSpPr>
          <p:cNvPr id="17" name="TextBox 16">
            <a:extLst>
              <a:ext uri="{FF2B5EF4-FFF2-40B4-BE49-F238E27FC236}">
                <a16:creationId xmlns:a16="http://schemas.microsoft.com/office/drawing/2014/main" id="{166AD85E-EE9D-46E1-BCDA-FC73881ECFB2}"/>
              </a:ext>
            </a:extLst>
          </p:cNvPr>
          <p:cNvSpPr txBox="1"/>
          <p:nvPr/>
        </p:nvSpPr>
        <p:spPr>
          <a:xfrm>
            <a:off x="9035143" y="4732044"/>
            <a:ext cx="2721429" cy="369332"/>
          </a:xfrm>
          <a:prstGeom prst="rect">
            <a:avLst/>
          </a:prstGeom>
          <a:noFill/>
        </p:spPr>
        <p:txBody>
          <a:bodyPr wrap="square" rtlCol="0">
            <a:spAutoFit/>
          </a:bodyPr>
          <a:lstStyle/>
          <a:p>
            <a:r>
              <a:rPr lang="en-AU" dirty="0"/>
              <a:t>And …</a:t>
            </a:r>
          </a:p>
        </p:txBody>
      </p:sp>
      <p:pic>
        <p:nvPicPr>
          <p:cNvPr id="24" name="Content Placeholder 23" descr="Help">
            <a:extLst>
              <a:ext uri="{FF2B5EF4-FFF2-40B4-BE49-F238E27FC236}">
                <a16:creationId xmlns:a16="http://schemas.microsoft.com/office/drawing/2014/main" id="{BD19A7F9-FADF-4B96-AAC4-5469B6611FE5}"/>
              </a:ext>
            </a:extLst>
          </p:cNvPr>
          <p:cNvPicPr>
            <a:picLocks noGrp="1" noChangeAspect="1"/>
          </p:cNvPicPr>
          <p:nvPr>
            <p:ph idx="1"/>
          </p:nvPr>
        </p:nvPicPr>
        <p:blipFill>
          <a:blip r:embed="rId8">
            <a:extLst>
              <a:ext uri="{96DAC541-7B7A-43D3-8B79-37D633B846F1}">
                <asvg:svgBlip xmlns:asvg="http://schemas.microsoft.com/office/drawing/2016/SVG/main" r:embed="rId9"/>
              </a:ext>
            </a:extLst>
          </a:blip>
          <a:stretch>
            <a:fillRect/>
          </a:stretch>
        </p:blipFill>
        <p:spPr>
          <a:xfrm>
            <a:off x="10526487" y="570706"/>
            <a:ext cx="914400" cy="914400"/>
          </a:xfrm>
        </p:spPr>
      </p:pic>
    </p:spTree>
    <p:extLst>
      <p:ext uri="{BB962C8B-B14F-4D97-AF65-F5344CB8AC3E}">
        <p14:creationId xmlns:p14="http://schemas.microsoft.com/office/powerpoint/2010/main" val="39987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A667634D-6F9E-4FFE-864E-DDF6274F8F50}"/>
              </a:ext>
            </a:extLst>
          </p:cNvPr>
          <p:cNvSpPr>
            <a:spLocks noGrp="1"/>
          </p:cNvSpPr>
          <p:nvPr>
            <p:ph type="title"/>
          </p:nvPr>
        </p:nvSpPr>
        <p:spPr>
          <a:xfrm>
            <a:off x="838200" y="643467"/>
            <a:ext cx="2951205" cy="5571066"/>
          </a:xfrm>
        </p:spPr>
        <p:txBody>
          <a:bodyPr>
            <a:normAutofit/>
          </a:bodyPr>
          <a:lstStyle/>
          <a:p>
            <a:r>
              <a:rPr lang="en-AU" dirty="0">
                <a:solidFill>
                  <a:srgbClr val="FFFFFF"/>
                </a:solidFill>
              </a:rPr>
              <a:t>A Proposed Checklist for Evaluation of the Schemes</a:t>
            </a:r>
          </a:p>
        </p:txBody>
      </p:sp>
      <p:sp>
        <p:nvSpPr>
          <p:cNvPr id="4" name="Slide Number Placeholder 3">
            <a:extLst>
              <a:ext uri="{FF2B5EF4-FFF2-40B4-BE49-F238E27FC236}">
                <a16:creationId xmlns:a16="http://schemas.microsoft.com/office/drawing/2014/main" id="{73FD249A-92FC-4CB2-AA76-6CBE96B1F8DF}"/>
              </a:ext>
            </a:extLst>
          </p:cNvPr>
          <p:cNvSpPr>
            <a:spLocks noGrp="1"/>
          </p:cNvSpPr>
          <p:nvPr>
            <p:ph type="sldNum" sz="quarter" idx="12"/>
          </p:nvPr>
        </p:nvSpPr>
        <p:spPr>
          <a:xfrm>
            <a:off x="8610600" y="6356350"/>
            <a:ext cx="2743200" cy="365125"/>
          </a:xfrm>
        </p:spPr>
        <p:txBody>
          <a:bodyPr>
            <a:normAutofit/>
          </a:bodyPr>
          <a:lstStyle/>
          <a:p>
            <a:pPr>
              <a:spcAft>
                <a:spcPts val="600"/>
              </a:spcAft>
            </a:pPr>
            <a:fld id="{AD0DC430-B316-AF4E-BC9F-7D8A1985DA79}" type="slidenum">
              <a:rPr lang="en-US">
                <a:solidFill>
                  <a:srgbClr val="898989"/>
                </a:solidFill>
              </a:rPr>
              <a:pPr>
                <a:spcAft>
                  <a:spcPts val="600"/>
                </a:spcAft>
              </a:pPr>
              <a:t>34</a:t>
            </a:fld>
            <a:endParaRPr lang="en-US">
              <a:solidFill>
                <a:srgbClr val="898989"/>
              </a:solidFill>
            </a:endParaRPr>
          </a:p>
        </p:txBody>
      </p:sp>
      <p:graphicFrame>
        <p:nvGraphicFramePr>
          <p:cNvPr id="13" name="Content Placeholder 2">
            <a:extLst>
              <a:ext uri="{FF2B5EF4-FFF2-40B4-BE49-F238E27FC236}">
                <a16:creationId xmlns:a16="http://schemas.microsoft.com/office/drawing/2014/main" id="{1FA4FADD-869B-DE46-D5E7-8FD0A7FA6530}"/>
              </a:ext>
            </a:extLst>
          </p:cNvPr>
          <p:cNvGraphicFramePr>
            <a:graphicFrameLocks noGrp="1"/>
          </p:cNvGraphicFramePr>
          <p:nvPr>
            <p:ph idx="1"/>
            <p:extLst>
              <p:ext uri="{D42A27DB-BD31-4B8C-83A1-F6EECF244321}">
                <p14:modId xmlns:p14="http://schemas.microsoft.com/office/powerpoint/2010/main" val="3161805142"/>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7537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2D6C49-5212-46C3-BCBB-F042FB3927F0}"/>
              </a:ext>
            </a:extLst>
          </p:cNvPr>
          <p:cNvSpPr>
            <a:spLocks noGrp="1"/>
          </p:cNvSpPr>
          <p:nvPr>
            <p:ph type="title"/>
          </p:nvPr>
        </p:nvSpPr>
        <p:spPr/>
        <p:txBody>
          <a:bodyPr/>
          <a:lstStyle/>
          <a:p>
            <a:r>
              <a:rPr lang="en-AU" dirty="0"/>
              <a:t>Information Sharing Schemes (ISS) – Implementation Plan </a:t>
            </a:r>
          </a:p>
        </p:txBody>
      </p:sp>
      <p:graphicFrame>
        <p:nvGraphicFramePr>
          <p:cNvPr id="10" name="Content Placeholder 9">
            <a:extLst>
              <a:ext uri="{FF2B5EF4-FFF2-40B4-BE49-F238E27FC236}">
                <a16:creationId xmlns:a16="http://schemas.microsoft.com/office/drawing/2014/main" id="{D0735599-3C71-4062-BDCF-56520D4C84DF}"/>
              </a:ext>
            </a:extLst>
          </p:cNvPr>
          <p:cNvGraphicFramePr>
            <a:graphicFrameLocks noGrp="1"/>
          </p:cNvGraphicFramePr>
          <p:nvPr>
            <p:ph idx="1"/>
            <p:extLst>
              <p:ext uri="{D42A27DB-BD31-4B8C-83A1-F6EECF244321}">
                <p14:modId xmlns:p14="http://schemas.microsoft.com/office/powerpoint/2010/main" val="546204953"/>
              </p:ext>
            </p:extLst>
          </p:nvPr>
        </p:nvGraphicFramePr>
        <p:xfrm>
          <a:off x="683260" y="1825625"/>
          <a:ext cx="10825480" cy="4036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01F8D454-042B-4FB2-8051-D5BED473768A}"/>
              </a:ext>
            </a:extLst>
          </p:cNvPr>
          <p:cNvSpPr>
            <a:spLocks noGrp="1"/>
          </p:cNvSpPr>
          <p:nvPr>
            <p:ph type="sldNum" sz="quarter" idx="12"/>
          </p:nvPr>
        </p:nvSpPr>
        <p:spPr/>
        <p:txBody>
          <a:bodyPr/>
          <a:lstStyle/>
          <a:p>
            <a:fld id="{AD0DC430-B316-AF4E-BC9F-7D8A1985DA79}" type="slidenum">
              <a:rPr lang="en-US" smtClean="0"/>
              <a:t>35</a:t>
            </a:fld>
            <a:endParaRPr lang="en-US"/>
          </a:p>
        </p:txBody>
      </p:sp>
    </p:spTree>
    <p:extLst>
      <p:ext uri="{BB962C8B-B14F-4D97-AF65-F5344CB8AC3E}">
        <p14:creationId xmlns:p14="http://schemas.microsoft.com/office/powerpoint/2010/main" val="3798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DBC9DB-FF40-1FDD-308B-3FE96D34E94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F5DF0B43-132E-7DB5-4D85-50312CAB9452}"/>
              </a:ext>
            </a:extLst>
          </p:cNvPr>
          <p:cNvSpPr>
            <a:spLocks noGrp="1"/>
          </p:cNvSpPr>
          <p:nvPr>
            <p:ph type="title"/>
          </p:nvPr>
        </p:nvSpPr>
        <p:spPr>
          <a:xfrm>
            <a:off x="838200" y="459863"/>
            <a:ext cx="10515600" cy="1004594"/>
          </a:xfrm>
        </p:spPr>
        <p:txBody>
          <a:bodyPr>
            <a:normAutofit/>
          </a:bodyPr>
          <a:lstStyle/>
          <a:p>
            <a:pPr algn="ctr"/>
            <a:r>
              <a:rPr lang="en-AU">
                <a:solidFill>
                  <a:srgbClr val="FFFFFF"/>
                </a:solidFill>
              </a:rPr>
              <a:t>Practice Examples</a:t>
            </a:r>
          </a:p>
        </p:txBody>
      </p:sp>
      <p:sp>
        <p:nvSpPr>
          <p:cNvPr id="15" name="Rectangle: Rounded Corners 14">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44D7813-FE8E-B29A-FAE3-01D8529B9CCE}"/>
              </a:ext>
            </a:extLst>
          </p:cNvPr>
          <p:cNvSpPr>
            <a:spLocks noGrp="1"/>
          </p:cNvSpPr>
          <p:nvPr>
            <p:ph type="sldNum" sz="quarter" idx="12"/>
          </p:nvPr>
        </p:nvSpPr>
        <p:spPr>
          <a:xfrm>
            <a:off x="8610600" y="6356350"/>
            <a:ext cx="2743200" cy="365125"/>
          </a:xfrm>
        </p:spPr>
        <p:txBody>
          <a:bodyPr>
            <a:normAutofit/>
          </a:bodyPr>
          <a:lstStyle/>
          <a:p>
            <a:pPr>
              <a:spcAft>
                <a:spcPts val="600"/>
              </a:spcAft>
            </a:pPr>
            <a:fld id="{AD0DC430-B316-AF4E-BC9F-7D8A1985DA79}" type="slidenum">
              <a:rPr lang="en-US">
                <a:solidFill>
                  <a:srgbClr val="FFFFFF"/>
                </a:solidFill>
              </a:rPr>
              <a:pPr>
                <a:spcAft>
                  <a:spcPts val="600"/>
                </a:spcAft>
              </a:pPr>
              <a:t>36</a:t>
            </a:fld>
            <a:endParaRPr lang="en-US">
              <a:solidFill>
                <a:srgbClr val="FFFFFF"/>
              </a:solidFill>
            </a:endParaRPr>
          </a:p>
        </p:txBody>
      </p:sp>
      <p:graphicFrame>
        <p:nvGraphicFramePr>
          <p:cNvPr id="6" name="Content Placeholder 2">
            <a:extLst>
              <a:ext uri="{FF2B5EF4-FFF2-40B4-BE49-F238E27FC236}">
                <a16:creationId xmlns:a16="http://schemas.microsoft.com/office/drawing/2014/main" id="{3F7D86B1-C6E6-232C-ABE1-EFC4326DC5EE}"/>
              </a:ext>
            </a:extLst>
          </p:cNvPr>
          <p:cNvGraphicFramePr>
            <a:graphicFrameLocks noGrp="1"/>
          </p:cNvGraphicFramePr>
          <p:nvPr>
            <p:ph idx="1"/>
            <p:extLst>
              <p:ext uri="{D42A27DB-BD31-4B8C-83A1-F6EECF244321}">
                <p14:modId xmlns:p14="http://schemas.microsoft.com/office/powerpoint/2010/main" val="3957208819"/>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2594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DAC86D-2A0E-7D7E-9879-F4AF8ADC7BC6}"/>
              </a:ext>
            </a:extLst>
          </p:cNvPr>
          <p:cNvSpPr>
            <a:spLocks noGrp="1"/>
          </p:cNvSpPr>
          <p:nvPr>
            <p:ph type="title"/>
          </p:nvPr>
        </p:nvSpPr>
        <p:spPr>
          <a:xfrm>
            <a:off x="441959" y="2103437"/>
            <a:ext cx="4160519" cy="2143443"/>
          </a:xfrm>
        </p:spPr>
        <p:txBody>
          <a:bodyPr anchor="ctr">
            <a:normAutofit/>
          </a:bodyPr>
          <a:lstStyle/>
          <a:p>
            <a:r>
              <a:rPr lang="en-US" dirty="0"/>
              <a:t>Family Violence </a:t>
            </a:r>
            <a:br>
              <a:rPr lang="en-US" dirty="0"/>
            </a:br>
            <a:r>
              <a:rPr lang="en-US" dirty="0"/>
              <a:t>Information Sharing Scheme</a:t>
            </a:r>
          </a:p>
        </p:txBody>
      </p:sp>
      <p:pic>
        <p:nvPicPr>
          <p:cNvPr id="6" name="Content Placeholder 5">
            <a:extLst>
              <a:ext uri="{FF2B5EF4-FFF2-40B4-BE49-F238E27FC236}">
                <a16:creationId xmlns:a16="http://schemas.microsoft.com/office/drawing/2014/main" id="{F5C2DD60-4D91-4D22-BC84-E0FD66739A85}"/>
              </a:ext>
            </a:extLst>
          </p:cNvPr>
          <p:cNvPicPr>
            <a:picLocks noGrp="1" noChangeAspect="1"/>
          </p:cNvPicPr>
          <p:nvPr>
            <p:ph idx="1"/>
          </p:nvPr>
        </p:nvPicPr>
        <p:blipFill>
          <a:blip r:embed="rId3"/>
          <a:stretch>
            <a:fillRect/>
          </a:stretch>
        </p:blipFill>
        <p:spPr>
          <a:xfrm rot="5400000">
            <a:off x="5171697" y="-204091"/>
            <a:ext cx="6089719" cy="7228154"/>
          </a:xfrm>
          <a:prstGeom prst="rect">
            <a:avLst/>
          </a:prstGeom>
          <a:noFill/>
          <a:ln w="28575">
            <a:solidFill>
              <a:srgbClr val="F7971F"/>
            </a:solidFill>
          </a:ln>
          <a:effectLst/>
        </p:spPr>
      </p:pic>
      <p:sp>
        <p:nvSpPr>
          <p:cNvPr id="4" name="Slide Number Placeholder 3">
            <a:extLst>
              <a:ext uri="{FF2B5EF4-FFF2-40B4-BE49-F238E27FC236}">
                <a16:creationId xmlns:a16="http://schemas.microsoft.com/office/drawing/2014/main" id="{2644CDA4-B21B-435C-AB93-7826239931E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D0DC430-B316-AF4E-BC9F-7D8A1985DA79}" type="slidenum">
              <a:rPr lang="en-US" smtClean="0"/>
              <a:pPr>
                <a:spcAft>
                  <a:spcPts val="600"/>
                </a:spcAft>
              </a:pPr>
              <a:t>37</a:t>
            </a:fld>
            <a:endParaRPr lang="en-US"/>
          </a:p>
        </p:txBody>
      </p:sp>
    </p:spTree>
    <p:extLst>
      <p:ext uri="{BB962C8B-B14F-4D97-AF65-F5344CB8AC3E}">
        <p14:creationId xmlns:p14="http://schemas.microsoft.com/office/powerpoint/2010/main" val="4076384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0BD58F-C8B5-40A0-BD81-6306C82628ED}"/>
              </a:ext>
            </a:extLst>
          </p:cNvPr>
          <p:cNvSpPr>
            <a:spLocks noGrp="1"/>
          </p:cNvSpPr>
          <p:nvPr>
            <p:ph type="title"/>
          </p:nvPr>
        </p:nvSpPr>
        <p:spPr>
          <a:xfrm>
            <a:off x="838200" y="410368"/>
            <a:ext cx="10515600" cy="1325563"/>
          </a:xfrm>
        </p:spPr>
        <p:txBody>
          <a:bodyPr anchor="ctr">
            <a:normAutofit/>
          </a:bodyPr>
          <a:lstStyle/>
          <a:p>
            <a:r>
              <a:rPr lang="en-AU" sz="4000" dirty="0"/>
              <a:t>Information Sharing Scheme: </a:t>
            </a:r>
            <a:br>
              <a:rPr lang="en-AU" sz="4000" dirty="0"/>
            </a:br>
            <a:r>
              <a:rPr lang="en-AU" sz="4000" dirty="0"/>
              <a:t>Example Delegated Working Group</a:t>
            </a:r>
          </a:p>
        </p:txBody>
      </p:sp>
      <p:sp>
        <p:nvSpPr>
          <p:cNvPr id="5" name="Slide Number Placeholder 4">
            <a:extLst>
              <a:ext uri="{FF2B5EF4-FFF2-40B4-BE49-F238E27FC236}">
                <a16:creationId xmlns:a16="http://schemas.microsoft.com/office/drawing/2014/main" id="{D723E658-E539-4822-8D14-B1003EAEB26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D0DC430-B316-AF4E-BC9F-7D8A1985DA79}" type="slidenum">
              <a:rPr lang="en-US" smtClean="0"/>
              <a:pPr>
                <a:spcAft>
                  <a:spcPts val="600"/>
                </a:spcAft>
              </a:pPr>
              <a:t>38</a:t>
            </a:fld>
            <a:endParaRPr lang="en-US"/>
          </a:p>
        </p:txBody>
      </p:sp>
      <p:graphicFrame>
        <p:nvGraphicFramePr>
          <p:cNvPr id="9" name="Content Placeholder 6">
            <a:extLst>
              <a:ext uri="{FF2B5EF4-FFF2-40B4-BE49-F238E27FC236}">
                <a16:creationId xmlns:a16="http://schemas.microsoft.com/office/drawing/2014/main" id="{29716FBC-C28C-B7D5-865C-6094E9E0F1AA}"/>
              </a:ext>
            </a:extLst>
          </p:cNvPr>
          <p:cNvGraphicFramePr>
            <a:graphicFrameLocks noGrp="1"/>
          </p:cNvGraphicFramePr>
          <p:nvPr>
            <p:ph idx="1"/>
            <p:extLst>
              <p:ext uri="{D42A27DB-BD31-4B8C-83A1-F6EECF244321}">
                <p14:modId xmlns:p14="http://schemas.microsoft.com/office/powerpoint/2010/main" val="7737886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3252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56B8-2474-4363-89FA-74F67F8CC695}"/>
              </a:ext>
            </a:extLst>
          </p:cNvPr>
          <p:cNvSpPr>
            <a:spLocks noGrp="1"/>
          </p:cNvSpPr>
          <p:nvPr>
            <p:ph type="title"/>
          </p:nvPr>
        </p:nvSpPr>
        <p:spPr/>
        <p:txBody>
          <a:bodyPr/>
          <a:lstStyle/>
          <a:p>
            <a:r>
              <a:rPr lang="en-AU" dirty="0"/>
              <a:t>Keeping Records</a:t>
            </a:r>
          </a:p>
        </p:txBody>
      </p:sp>
      <p:graphicFrame>
        <p:nvGraphicFramePr>
          <p:cNvPr id="8" name="Content Placeholder 7">
            <a:extLst>
              <a:ext uri="{FF2B5EF4-FFF2-40B4-BE49-F238E27FC236}">
                <a16:creationId xmlns:a16="http://schemas.microsoft.com/office/drawing/2014/main" id="{2AF4A149-5F07-42DF-83CA-8FE009A5A70D}"/>
              </a:ext>
            </a:extLst>
          </p:cNvPr>
          <p:cNvGraphicFramePr>
            <a:graphicFrameLocks noGrp="1"/>
          </p:cNvGraphicFramePr>
          <p:nvPr>
            <p:ph sz="half" idx="1"/>
            <p:extLst>
              <p:ext uri="{D42A27DB-BD31-4B8C-83A1-F6EECF244321}">
                <p14:modId xmlns:p14="http://schemas.microsoft.com/office/powerpoint/2010/main" val="940354991"/>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a:extLst>
              <a:ext uri="{FF2B5EF4-FFF2-40B4-BE49-F238E27FC236}">
                <a16:creationId xmlns:a16="http://schemas.microsoft.com/office/drawing/2014/main" id="{45FB9E8B-13B7-4D4A-BD51-1A0873701422}"/>
              </a:ext>
            </a:extLst>
          </p:cNvPr>
          <p:cNvSpPr>
            <a:spLocks noGrp="1"/>
          </p:cNvSpPr>
          <p:nvPr>
            <p:ph sz="half" idx="2"/>
          </p:nvPr>
        </p:nvSpPr>
        <p:spPr/>
        <p:txBody>
          <a:bodyPr>
            <a:normAutofit/>
          </a:bodyPr>
          <a:lstStyle/>
          <a:p>
            <a:pPr>
              <a:lnSpc>
                <a:spcPct val="100000"/>
              </a:lnSpc>
            </a:pPr>
            <a:r>
              <a:rPr lang="en-AU" sz="2200" b="1" dirty="0"/>
              <a:t>Who</a:t>
            </a:r>
            <a:r>
              <a:rPr lang="en-AU" sz="2200" dirty="0"/>
              <a:t> requested, </a:t>
            </a:r>
            <a:r>
              <a:rPr lang="en-AU" sz="2200" b="1" dirty="0"/>
              <a:t>what</a:t>
            </a:r>
            <a:r>
              <a:rPr lang="en-AU" sz="2200" dirty="0"/>
              <a:t> information and the </a:t>
            </a:r>
            <a:r>
              <a:rPr lang="en-AU" sz="2200" b="1" dirty="0"/>
              <a:t>date</a:t>
            </a:r>
            <a:r>
              <a:rPr lang="en-AU" sz="2200" dirty="0"/>
              <a:t> the request.</a:t>
            </a:r>
          </a:p>
          <a:p>
            <a:pPr>
              <a:lnSpc>
                <a:spcPct val="100000"/>
              </a:lnSpc>
            </a:pPr>
            <a:r>
              <a:rPr lang="en-AU" sz="2200" b="1" dirty="0"/>
              <a:t>What</a:t>
            </a:r>
            <a:r>
              <a:rPr lang="en-AU" sz="2200" dirty="0"/>
              <a:t> information was shared, </a:t>
            </a:r>
            <a:r>
              <a:rPr lang="en-AU" sz="2200" b="1" dirty="0"/>
              <a:t>who</a:t>
            </a:r>
            <a:r>
              <a:rPr lang="en-AU" sz="2200" dirty="0"/>
              <a:t> was shared with and the </a:t>
            </a:r>
            <a:r>
              <a:rPr lang="en-AU" sz="2200" b="1" dirty="0"/>
              <a:t>date</a:t>
            </a:r>
            <a:r>
              <a:rPr lang="en-AU" sz="2200" dirty="0"/>
              <a:t> it was shared.</a:t>
            </a:r>
          </a:p>
          <a:p>
            <a:pPr>
              <a:lnSpc>
                <a:spcPct val="100000"/>
              </a:lnSpc>
            </a:pPr>
            <a:r>
              <a:rPr lang="en-AU" sz="2200" dirty="0"/>
              <a:t>A </a:t>
            </a:r>
            <a:r>
              <a:rPr lang="en-AU" sz="2200" b="1" dirty="0"/>
              <a:t>relevant family violence risk assessment and safety plan</a:t>
            </a:r>
            <a:r>
              <a:rPr lang="en-AU" sz="2200" dirty="0"/>
              <a:t> in respect of a victim survivor about whom the information relates and any other family members who are at risk of being subjected to family violence.</a:t>
            </a:r>
            <a:endParaRPr lang="en-AU" sz="2200" dirty="0">
              <a:highlight>
                <a:srgbClr val="FFFF00"/>
              </a:highlight>
            </a:endParaRPr>
          </a:p>
        </p:txBody>
      </p:sp>
      <p:sp>
        <p:nvSpPr>
          <p:cNvPr id="4" name="Slide Number Placeholder 3">
            <a:extLst>
              <a:ext uri="{FF2B5EF4-FFF2-40B4-BE49-F238E27FC236}">
                <a16:creationId xmlns:a16="http://schemas.microsoft.com/office/drawing/2014/main" id="{E5027B07-57B0-405C-A93F-D39C70A25F1D}"/>
              </a:ext>
            </a:extLst>
          </p:cNvPr>
          <p:cNvSpPr>
            <a:spLocks noGrp="1"/>
          </p:cNvSpPr>
          <p:nvPr>
            <p:ph type="sldNum" sz="quarter" idx="12"/>
          </p:nvPr>
        </p:nvSpPr>
        <p:spPr/>
        <p:txBody>
          <a:bodyPr/>
          <a:lstStyle/>
          <a:p>
            <a:fld id="{AD0DC430-B316-AF4E-BC9F-7D8A1985DA79}" type="slidenum">
              <a:rPr lang="en-US" smtClean="0"/>
              <a:t>39</a:t>
            </a:fld>
            <a:endParaRPr lang="en-US"/>
          </a:p>
        </p:txBody>
      </p:sp>
    </p:spTree>
    <p:extLst>
      <p:ext uri="{BB962C8B-B14F-4D97-AF65-F5344CB8AC3E}">
        <p14:creationId xmlns:p14="http://schemas.microsoft.com/office/powerpoint/2010/main" val="316007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4B39-ED4C-46D0-A17E-758C06335934}"/>
              </a:ext>
            </a:extLst>
          </p:cNvPr>
          <p:cNvSpPr>
            <a:spLocks noGrp="1"/>
          </p:cNvSpPr>
          <p:nvPr>
            <p:ph type="title"/>
          </p:nvPr>
        </p:nvSpPr>
        <p:spPr/>
        <p:txBody>
          <a:bodyPr/>
          <a:lstStyle/>
          <a:p>
            <a:r>
              <a:rPr lang="en-AU" dirty="0"/>
              <a:t>Group Introduction</a:t>
            </a:r>
          </a:p>
        </p:txBody>
      </p:sp>
      <p:sp>
        <p:nvSpPr>
          <p:cNvPr id="3" name="Content Placeholder 2">
            <a:extLst>
              <a:ext uri="{FF2B5EF4-FFF2-40B4-BE49-F238E27FC236}">
                <a16:creationId xmlns:a16="http://schemas.microsoft.com/office/drawing/2014/main" id="{DBB13787-ED8B-405C-9712-16EC9B4749DC}"/>
              </a:ext>
            </a:extLst>
          </p:cNvPr>
          <p:cNvSpPr>
            <a:spLocks noGrp="1"/>
          </p:cNvSpPr>
          <p:nvPr>
            <p:ph sz="half" idx="1"/>
          </p:nvPr>
        </p:nvSpPr>
        <p:spPr/>
        <p:txBody>
          <a:bodyPr/>
          <a:lstStyle/>
          <a:p>
            <a:pPr>
              <a:lnSpc>
                <a:spcPct val="150000"/>
              </a:lnSpc>
            </a:pPr>
            <a:r>
              <a:rPr lang="en-AU" sz="2400" dirty="0"/>
              <a:t>Name</a:t>
            </a:r>
          </a:p>
          <a:p>
            <a:pPr>
              <a:lnSpc>
                <a:spcPct val="150000"/>
              </a:lnSpc>
            </a:pPr>
            <a:r>
              <a:rPr lang="en-AU" sz="2400" dirty="0"/>
              <a:t>Role</a:t>
            </a:r>
          </a:p>
          <a:p>
            <a:pPr>
              <a:lnSpc>
                <a:spcPct val="150000"/>
              </a:lnSpc>
            </a:pPr>
            <a:r>
              <a:rPr lang="en-AU" sz="2400" dirty="0"/>
              <a:t>Hospital / Integrated Health Service</a:t>
            </a:r>
          </a:p>
          <a:p>
            <a:pPr>
              <a:lnSpc>
                <a:spcPct val="150000"/>
              </a:lnSpc>
            </a:pPr>
            <a:r>
              <a:rPr lang="en-AU" sz="2400" dirty="0"/>
              <a:t>Knowledge and experience of Information Sharing Schemes </a:t>
            </a:r>
            <a:r>
              <a:rPr lang="en-AU" sz="2000" dirty="0"/>
              <a:t>(training, current or previous involvement)</a:t>
            </a:r>
          </a:p>
          <a:p>
            <a:endParaRPr lang="en-AU" dirty="0"/>
          </a:p>
          <a:p>
            <a:endParaRPr lang="en-AU" dirty="0"/>
          </a:p>
        </p:txBody>
      </p:sp>
      <p:pic>
        <p:nvPicPr>
          <p:cNvPr id="9" name="Content Placeholder 8">
            <a:extLst>
              <a:ext uri="{FF2B5EF4-FFF2-40B4-BE49-F238E27FC236}">
                <a16:creationId xmlns:a16="http://schemas.microsoft.com/office/drawing/2014/main" id="{3B1A287B-36CD-43D6-A0C7-ED7FDBEDC4F9}"/>
              </a:ext>
            </a:extLst>
          </p:cNvPr>
          <p:cNvPicPr>
            <a:picLocks noGrp="1" noChangeAspect="1"/>
          </p:cNvPicPr>
          <p:nvPr>
            <p:ph sz="half" idx="2"/>
          </p:nvPr>
        </p:nvPicPr>
        <p:blipFill>
          <a:blip r:embed="rId3"/>
          <a:stretch>
            <a:fillRect/>
          </a:stretch>
        </p:blipFill>
        <p:spPr>
          <a:xfrm>
            <a:off x="6172202" y="1825625"/>
            <a:ext cx="5181600" cy="34544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9FB2D75E-0835-41AA-8228-7C45EEDD784E}"/>
              </a:ext>
            </a:extLst>
          </p:cNvPr>
          <p:cNvSpPr>
            <a:spLocks noGrp="1"/>
          </p:cNvSpPr>
          <p:nvPr>
            <p:ph type="sldNum" sz="quarter" idx="12"/>
          </p:nvPr>
        </p:nvSpPr>
        <p:spPr/>
        <p:txBody>
          <a:bodyPr/>
          <a:lstStyle/>
          <a:p>
            <a:fld id="{AD0DC430-B316-AF4E-BC9F-7D8A1985DA79}" type="slidenum">
              <a:rPr lang="en-US" smtClean="0"/>
              <a:t>4</a:t>
            </a:fld>
            <a:endParaRPr lang="en-US"/>
          </a:p>
        </p:txBody>
      </p:sp>
      <p:sp>
        <p:nvSpPr>
          <p:cNvPr id="10" name="TextBox 9">
            <a:extLst>
              <a:ext uri="{FF2B5EF4-FFF2-40B4-BE49-F238E27FC236}">
                <a16:creationId xmlns:a16="http://schemas.microsoft.com/office/drawing/2014/main" id="{323AAAEB-3FEF-471D-A63C-C9902CA71840}"/>
              </a:ext>
            </a:extLst>
          </p:cNvPr>
          <p:cNvSpPr txBox="1"/>
          <p:nvPr/>
        </p:nvSpPr>
        <p:spPr>
          <a:xfrm>
            <a:off x="7217075" y="5280025"/>
            <a:ext cx="3091853" cy="276999"/>
          </a:xfrm>
          <a:prstGeom prst="rect">
            <a:avLst/>
          </a:prstGeom>
          <a:noFill/>
        </p:spPr>
        <p:txBody>
          <a:bodyPr wrap="square" rtlCol="0">
            <a:spAutoFit/>
          </a:bodyPr>
          <a:lstStyle/>
          <a:p>
            <a:r>
              <a:rPr lang="en-AU" sz="1200" dirty="0">
                <a:latin typeface="Arial" panose="020B0604020202020204" pitchFamily="34" charset="0"/>
                <a:cs typeface="Arial" panose="020B0604020202020204" pitchFamily="34" charset="0"/>
              </a:rPr>
              <a:t>Photo by Mohamed </a:t>
            </a:r>
            <a:r>
              <a:rPr lang="en-AU" sz="1200" dirty="0" err="1">
                <a:latin typeface="Arial" panose="020B0604020202020204" pitchFamily="34" charset="0"/>
                <a:cs typeface="Arial" panose="020B0604020202020204" pitchFamily="34" charset="0"/>
              </a:rPr>
              <a:t>Nohassi</a:t>
            </a:r>
            <a:r>
              <a:rPr lang="en-AU" sz="1200" dirty="0">
                <a:latin typeface="Arial" panose="020B0604020202020204" pitchFamily="34" charset="0"/>
                <a:cs typeface="Arial" panose="020B0604020202020204" pitchFamily="34" charset="0"/>
              </a:rPr>
              <a:t> on </a:t>
            </a:r>
            <a:r>
              <a:rPr lang="en-AU" sz="1200" dirty="0" err="1">
                <a:latin typeface="Arial" panose="020B0604020202020204" pitchFamily="34" charset="0"/>
                <a:cs typeface="Arial" panose="020B0604020202020204" pitchFamily="34" charset="0"/>
              </a:rPr>
              <a:t>Unsplash</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232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5571-9795-45D1-8DF3-A540621DFD9B}"/>
              </a:ext>
            </a:extLst>
          </p:cNvPr>
          <p:cNvSpPr>
            <a:spLocks noGrp="1"/>
          </p:cNvSpPr>
          <p:nvPr>
            <p:ph type="title"/>
          </p:nvPr>
        </p:nvSpPr>
        <p:spPr/>
        <p:txBody>
          <a:bodyPr/>
          <a:lstStyle/>
          <a:p>
            <a:r>
              <a:rPr lang="en-AU" dirty="0"/>
              <a:t>Intersectionality: Ethical Practice to Mitigate Potential Unintended Consequences </a:t>
            </a:r>
          </a:p>
        </p:txBody>
      </p:sp>
      <p:sp>
        <p:nvSpPr>
          <p:cNvPr id="3" name="Content Placeholder 2">
            <a:extLst>
              <a:ext uri="{FF2B5EF4-FFF2-40B4-BE49-F238E27FC236}">
                <a16:creationId xmlns:a16="http://schemas.microsoft.com/office/drawing/2014/main" id="{1E46548D-3A76-440F-928E-69260927ADE0}"/>
              </a:ext>
            </a:extLst>
          </p:cNvPr>
          <p:cNvSpPr>
            <a:spLocks noGrp="1"/>
          </p:cNvSpPr>
          <p:nvPr>
            <p:ph idx="1"/>
          </p:nvPr>
        </p:nvSpPr>
        <p:spPr>
          <a:xfrm>
            <a:off x="838200" y="1825624"/>
            <a:ext cx="10515600" cy="3985895"/>
          </a:xfrm>
        </p:spPr>
        <p:txBody>
          <a:bodyPr/>
          <a:lstStyle/>
          <a:p>
            <a:r>
              <a:rPr lang="en-AU" sz="2600" dirty="0"/>
              <a:t>Aboriginal and Torres Strait Islander people have historical and ongoing grounds for fear and suspicion of authority, which has implications for consent and privacy.</a:t>
            </a:r>
          </a:p>
          <a:p>
            <a:r>
              <a:rPr lang="en-AU" sz="2600" dirty="0"/>
              <a:t>The many factors may impact a person’s individual experience of family violence and affect their response to information sharing</a:t>
            </a:r>
          </a:p>
          <a:p>
            <a:r>
              <a:rPr lang="en-AU" sz="2600" dirty="0"/>
              <a:t>Experiences of discrimination, oppression and trauma may make some victim survivors fearful of or unwilling to give consent to share their information</a:t>
            </a:r>
          </a:p>
          <a:p>
            <a:r>
              <a:rPr lang="en-AU" sz="2600" dirty="0"/>
              <a:t>Some communities’ understanding of privacy may be influenced by cultural traditions and beliefs.</a:t>
            </a:r>
          </a:p>
        </p:txBody>
      </p:sp>
      <p:sp>
        <p:nvSpPr>
          <p:cNvPr id="4" name="Slide Number Placeholder 3">
            <a:extLst>
              <a:ext uri="{FF2B5EF4-FFF2-40B4-BE49-F238E27FC236}">
                <a16:creationId xmlns:a16="http://schemas.microsoft.com/office/drawing/2014/main" id="{F39F7EDB-5B32-4179-A66F-1950FA4FD233}"/>
              </a:ext>
            </a:extLst>
          </p:cNvPr>
          <p:cNvSpPr>
            <a:spLocks noGrp="1"/>
          </p:cNvSpPr>
          <p:nvPr>
            <p:ph type="sldNum" sz="quarter" idx="12"/>
          </p:nvPr>
        </p:nvSpPr>
        <p:spPr/>
        <p:txBody>
          <a:bodyPr/>
          <a:lstStyle/>
          <a:p>
            <a:fld id="{AD0DC430-B316-AF4E-BC9F-7D8A1985DA79}" type="slidenum">
              <a:rPr lang="en-US" smtClean="0"/>
              <a:t>40</a:t>
            </a:fld>
            <a:endParaRPr lang="en-US"/>
          </a:p>
        </p:txBody>
      </p:sp>
    </p:spTree>
    <p:extLst>
      <p:ext uri="{BB962C8B-B14F-4D97-AF65-F5344CB8AC3E}">
        <p14:creationId xmlns:p14="http://schemas.microsoft.com/office/powerpoint/2010/main" val="276708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ECA1-55A8-4416-B86C-F264A6104148}"/>
              </a:ext>
            </a:extLst>
          </p:cNvPr>
          <p:cNvSpPr>
            <a:spLocks noGrp="1"/>
          </p:cNvSpPr>
          <p:nvPr>
            <p:ph type="title"/>
          </p:nvPr>
        </p:nvSpPr>
        <p:spPr/>
        <p:txBody>
          <a:bodyPr/>
          <a:lstStyle/>
          <a:p>
            <a:r>
              <a:rPr lang="en-AU" dirty="0"/>
              <a:t>The Ideal Change</a:t>
            </a:r>
          </a:p>
        </p:txBody>
      </p:sp>
      <p:sp>
        <p:nvSpPr>
          <p:cNvPr id="3" name="Content Placeholder 2">
            <a:extLst>
              <a:ext uri="{FF2B5EF4-FFF2-40B4-BE49-F238E27FC236}">
                <a16:creationId xmlns:a16="http://schemas.microsoft.com/office/drawing/2014/main" id="{88B31745-5CD5-44CE-ABAB-8A948CBC4E69}"/>
              </a:ext>
            </a:extLst>
          </p:cNvPr>
          <p:cNvSpPr>
            <a:spLocks noGrp="1"/>
          </p:cNvSpPr>
          <p:nvPr>
            <p:ph sz="half" idx="1"/>
          </p:nvPr>
        </p:nvSpPr>
        <p:spPr>
          <a:xfrm>
            <a:off x="838200" y="1825625"/>
            <a:ext cx="5181600" cy="3965258"/>
          </a:xfrm>
        </p:spPr>
        <p:txBody>
          <a:bodyPr/>
          <a:lstStyle/>
          <a:p>
            <a:r>
              <a:rPr lang="en-AU" sz="2600" dirty="0"/>
              <a:t>Sharing early</a:t>
            </a:r>
          </a:p>
          <a:p>
            <a:r>
              <a:rPr lang="en-AU" sz="2600" dirty="0"/>
              <a:t>Proactive sharing</a:t>
            </a:r>
          </a:p>
          <a:p>
            <a:r>
              <a:rPr lang="en-AU" sz="2600" dirty="0"/>
              <a:t>Penetrative rather than reactive</a:t>
            </a:r>
          </a:p>
          <a:p>
            <a:r>
              <a:rPr lang="en-AU" sz="2600" dirty="0"/>
              <a:t>Ethically engagement in practice</a:t>
            </a:r>
          </a:p>
          <a:p>
            <a:r>
              <a:rPr lang="en-AU" sz="2600" dirty="0"/>
              <a:t>Consistent Approach</a:t>
            </a:r>
          </a:p>
          <a:p>
            <a:r>
              <a:rPr lang="en-AU" sz="2600" dirty="0"/>
              <a:t>Collaboration with other services</a:t>
            </a:r>
          </a:p>
          <a:p>
            <a:r>
              <a:rPr lang="en-AU" sz="2600" dirty="0"/>
              <a:t>Integrated service delivery</a:t>
            </a:r>
          </a:p>
          <a:p>
            <a:r>
              <a:rPr lang="en-AU" sz="2600" dirty="0"/>
              <a:t>Continuous improvements </a:t>
            </a:r>
          </a:p>
          <a:p>
            <a:endParaRPr lang="en-AU" dirty="0"/>
          </a:p>
        </p:txBody>
      </p:sp>
      <p:graphicFrame>
        <p:nvGraphicFramePr>
          <p:cNvPr id="6" name="Content Placeholder 5">
            <a:extLst>
              <a:ext uri="{FF2B5EF4-FFF2-40B4-BE49-F238E27FC236}">
                <a16:creationId xmlns:a16="http://schemas.microsoft.com/office/drawing/2014/main" id="{CA69B0F8-F14E-4449-A9DF-9347C98CE149}"/>
              </a:ext>
            </a:extLst>
          </p:cNvPr>
          <p:cNvGraphicFramePr>
            <a:graphicFrameLocks noGrp="1"/>
          </p:cNvGraphicFramePr>
          <p:nvPr>
            <p:ph sz="half" idx="2"/>
            <p:extLst>
              <p:ext uri="{D42A27DB-BD31-4B8C-83A1-F6EECF244321}">
                <p14:modId xmlns:p14="http://schemas.microsoft.com/office/powerpoint/2010/main" val="219423093"/>
              </p:ext>
            </p:extLst>
          </p:nvPr>
        </p:nvGraphicFramePr>
        <p:xfrm>
          <a:off x="6446520" y="143954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CE637C4-FB55-43D7-BD56-707DF47644EE}"/>
              </a:ext>
            </a:extLst>
          </p:cNvPr>
          <p:cNvSpPr>
            <a:spLocks noGrp="1"/>
          </p:cNvSpPr>
          <p:nvPr>
            <p:ph type="sldNum" sz="quarter" idx="12"/>
          </p:nvPr>
        </p:nvSpPr>
        <p:spPr/>
        <p:txBody>
          <a:bodyPr/>
          <a:lstStyle/>
          <a:p>
            <a:fld id="{AD0DC430-B316-AF4E-BC9F-7D8A1985DA79}" type="slidenum">
              <a:rPr lang="en-US" smtClean="0"/>
              <a:t>41</a:t>
            </a:fld>
            <a:endParaRPr lang="en-US"/>
          </a:p>
        </p:txBody>
      </p:sp>
    </p:spTree>
    <p:extLst>
      <p:ext uri="{BB962C8B-B14F-4D97-AF65-F5344CB8AC3E}">
        <p14:creationId xmlns:p14="http://schemas.microsoft.com/office/powerpoint/2010/main" val="11600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47CB3E-22BA-4963-A698-9ACBDA6C261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D0DC430-B316-AF4E-BC9F-7D8A1985DA79}" type="slidenum">
              <a:rPr lang="en-US" smtClean="0"/>
              <a:pPr>
                <a:spcAft>
                  <a:spcPts val="600"/>
                </a:spcAft>
              </a:pPr>
              <a:t>42</a:t>
            </a:fld>
            <a:endParaRPr lang="en-US"/>
          </a:p>
        </p:txBody>
      </p:sp>
      <p:sp>
        <p:nvSpPr>
          <p:cNvPr id="5" name="Title 4">
            <a:extLst>
              <a:ext uri="{FF2B5EF4-FFF2-40B4-BE49-F238E27FC236}">
                <a16:creationId xmlns:a16="http://schemas.microsoft.com/office/drawing/2014/main" id="{60D4A097-3EA1-4948-8273-AE7DAE1C9B93}"/>
              </a:ext>
            </a:extLst>
          </p:cNvPr>
          <p:cNvSpPr>
            <a:spLocks noGrp="1"/>
          </p:cNvSpPr>
          <p:nvPr>
            <p:ph type="title"/>
          </p:nvPr>
        </p:nvSpPr>
        <p:spPr>
          <a:xfrm>
            <a:off x="831850" y="864000"/>
            <a:ext cx="7057508" cy="2852737"/>
          </a:xfrm>
        </p:spPr>
        <p:txBody>
          <a:bodyPr anchor="b">
            <a:normAutofit/>
          </a:bodyPr>
          <a:lstStyle/>
          <a:p>
            <a:r>
              <a:rPr lang="en-AU" dirty="0"/>
              <a:t>Practice Examples</a:t>
            </a:r>
          </a:p>
        </p:txBody>
      </p:sp>
    </p:spTree>
    <p:extLst>
      <p:ext uri="{BB962C8B-B14F-4D97-AF65-F5344CB8AC3E}">
        <p14:creationId xmlns:p14="http://schemas.microsoft.com/office/powerpoint/2010/main" val="4280763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9D39A7-2750-4B1D-8E22-B1B4725A941B}"/>
              </a:ext>
            </a:extLst>
          </p:cNvPr>
          <p:cNvSpPr>
            <a:spLocks noGrp="1"/>
          </p:cNvSpPr>
          <p:nvPr>
            <p:ph type="title"/>
          </p:nvPr>
        </p:nvSpPr>
        <p:spPr/>
        <p:txBody>
          <a:bodyPr/>
          <a:lstStyle/>
          <a:p>
            <a:r>
              <a:rPr lang="en-AU" dirty="0"/>
              <a:t>Example Case Studies for Staff Training </a:t>
            </a:r>
          </a:p>
        </p:txBody>
      </p:sp>
      <p:graphicFrame>
        <p:nvGraphicFramePr>
          <p:cNvPr id="8" name="Content Placeholder 7">
            <a:extLst>
              <a:ext uri="{FF2B5EF4-FFF2-40B4-BE49-F238E27FC236}">
                <a16:creationId xmlns:a16="http://schemas.microsoft.com/office/drawing/2014/main" id="{6EB6D8B7-F62B-464D-A97E-1F7CAB93CCBE}"/>
              </a:ext>
            </a:extLst>
          </p:cNvPr>
          <p:cNvGraphicFramePr>
            <a:graphicFrameLocks noGrp="1"/>
          </p:cNvGraphicFramePr>
          <p:nvPr>
            <p:ph idx="1"/>
            <p:extLst>
              <p:ext uri="{D42A27DB-BD31-4B8C-83A1-F6EECF244321}">
                <p14:modId xmlns:p14="http://schemas.microsoft.com/office/powerpoint/2010/main" val="2080451866"/>
              </p:ext>
            </p:extLst>
          </p:nvPr>
        </p:nvGraphicFramePr>
        <p:xfrm>
          <a:off x="2331720" y="1690688"/>
          <a:ext cx="7528559" cy="3556000"/>
        </p:xfrm>
        <a:graphic>
          <a:graphicData uri="http://schemas.openxmlformats.org/drawingml/2006/table">
            <a:tbl>
              <a:tblPr firstRow="1" firstCol="1" bandRow="1">
                <a:tableStyleId>{17292A2E-F333-43FB-9621-5CBBE7FDCDCB}</a:tableStyleId>
              </a:tblPr>
              <a:tblGrid>
                <a:gridCol w="1633993">
                  <a:extLst>
                    <a:ext uri="{9D8B030D-6E8A-4147-A177-3AD203B41FA5}">
                      <a16:colId xmlns:a16="http://schemas.microsoft.com/office/drawing/2014/main" val="1590503456"/>
                    </a:ext>
                  </a:extLst>
                </a:gridCol>
                <a:gridCol w="5894566">
                  <a:extLst>
                    <a:ext uri="{9D8B030D-6E8A-4147-A177-3AD203B41FA5}">
                      <a16:colId xmlns:a16="http://schemas.microsoft.com/office/drawing/2014/main" val="2741987199"/>
                    </a:ext>
                  </a:extLst>
                </a:gridCol>
              </a:tblGrid>
              <a:tr h="981628">
                <a:tc>
                  <a:txBody>
                    <a:bodyPr/>
                    <a:lstStyle/>
                    <a:p>
                      <a:pPr>
                        <a:lnSpc>
                          <a:spcPct val="115000"/>
                        </a:lnSpc>
                        <a:spcBef>
                          <a:spcPts val="600"/>
                        </a:spcBef>
                        <a:spcAft>
                          <a:spcPts val="600"/>
                        </a:spcAft>
                      </a:pPr>
                      <a:r>
                        <a:rPr lang="en-US" sz="2400">
                          <a:effectLst/>
                        </a:rPr>
                        <a:t>Case Study</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600"/>
                        </a:spcAft>
                      </a:pPr>
                      <a:r>
                        <a:rPr lang="en-US" sz="2400" dirty="0">
                          <a:effectLst/>
                        </a:rPr>
                        <a:t>Keywords</a:t>
                      </a:r>
                      <a:endParaRPr lang="en-AU"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3938675"/>
                  </a:ext>
                </a:extLst>
              </a:tr>
              <a:tr h="858124">
                <a:tc>
                  <a:txBody>
                    <a:bodyPr/>
                    <a:lstStyle/>
                    <a:p>
                      <a:pPr>
                        <a:lnSpc>
                          <a:spcPct val="115000"/>
                        </a:lnSpc>
                        <a:spcAft>
                          <a:spcPts val="0"/>
                        </a:spcAft>
                      </a:pPr>
                      <a:r>
                        <a:rPr lang="en-AU" sz="2400" dirty="0">
                          <a:effectLst/>
                        </a:rPr>
                        <a:t>One</a:t>
                      </a:r>
                      <a:endParaRPr lang="en-AU"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AU" sz="2400" dirty="0">
                          <a:effectLst/>
                        </a:rPr>
                        <a:t>Antenatal, Emergency Department (ED)</a:t>
                      </a:r>
                      <a:endParaRPr lang="en-AU"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8339143"/>
                  </a:ext>
                </a:extLst>
              </a:tr>
              <a:tr h="858124">
                <a:tc>
                  <a:txBody>
                    <a:bodyPr/>
                    <a:lstStyle/>
                    <a:p>
                      <a:pPr>
                        <a:lnSpc>
                          <a:spcPct val="115000"/>
                        </a:lnSpc>
                        <a:spcAft>
                          <a:spcPts val="0"/>
                        </a:spcAft>
                      </a:pPr>
                      <a:r>
                        <a:rPr lang="en-AU" sz="2400">
                          <a:effectLst/>
                        </a:rPr>
                        <a:t>Two</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AU" sz="2400">
                          <a:effectLst/>
                        </a:rPr>
                        <a:t>Elder abuse, Community Rehabilitation Program (CRP)</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5551483"/>
                  </a:ext>
                </a:extLst>
              </a:tr>
              <a:tr h="858124">
                <a:tc>
                  <a:txBody>
                    <a:bodyPr/>
                    <a:lstStyle/>
                    <a:p>
                      <a:pPr>
                        <a:lnSpc>
                          <a:spcPct val="115000"/>
                        </a:lnSpc>
                        <a:spcAft>
                          <a:spcPts val="0"/>
                        </a:spcAft>
                      </a:pPr>
                      <a:r>
                        <a:rPr lang="en-AU" sz="2400">
                          <a:effectLst/>
                        </a:rPr>
                        <a:t>Three</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AU" sz="2400" dirty="0">
                          <a:effectLst/>
                        </a:rPr>
                        <a:t>Children, Emergency Department of a Paediatric Hospital</a:t>
                      </a:r>
                      <a:endParaRPr lang="en-AU"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2157418"/>
                  </a:ext>
                </a:extLst>
              </a:tr>
            </a:tbl>
          </a:graphicData>
        </a:graphic>
      </p:graphicFrame>
      <p:sp>
        <p:nvSpPr>
          <p:cNvPr id="2" name="Slide Number Placeholder 1">
            <a:extLst>
              <a:ext uri="{FF2B5EF4-FFF2-40B4-BE49-F238E27FC236}">
                <a16:creationId xmlns:a16="http://schemas.microsoft.com/office/drawing/2014/main" id="{7DA3DDCD-DB33-4531-AA5B-3298E9A60A85}"/>
              </a:ext>
            </a:extLst>
          </p:cNvPr>
          <p:cNvSpPr>
            <a:spLocks noGrp="1"/>
          </p:cNvSpPr>
          <p:nvPr>
            <p:ph type="sldNum" sz="quarter" idx="12"/>
          </p:nvPr>
        </p:nvSpPr>
        <p:spPr/>
        <p:txBody>
          <a:bodyPr/>
          <a:lstStyle/>
          <a:p>
            <a:fld id="{AD0DC430-B316-AF4E-BC9F-7D8A1985DA79}" type="slidenum">
              <a:rPr lang="en-US" smtClean="0"/>
              <a:pPr/>
              <a:t>43</a:t>
            </a:fld>
            <a:endParaRPr lang="en-US"/>
          </a:p>
        </p:txBody>
      </p:sp>
      <p:pic>
        <p:nvPicPr>
          <p:cNvPr id="6" name="Graphic 5" descr="Social network">
            <a:extLst>
              <a:ext uri="{FF2B5EF4-FFF2-40B4-BE49-F238E27FC236}">
                <a16:creationId xmlns:a16="http://schemas.microsoft.com/office/drawing/2014/main" id="{F5B915EF-4D09-45D1-9DCE-AD32B4D83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573458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51FFA5-CD4A-4FED-A089-83543E678702}"/>
              </a:ext>
            </a:extLst>
          </p:cNvPr>
          <p:cNvSpPr>
            <a:spLocks noGrp="1"/>
          </p:cNvSpPr>
          <p:nvPr>
            <p:ph type="title"/>
          </p:nvPr>
        </p:nvSpPr>
        <p:spPr/>
        <p:txBody>
          <a:bodyPr/>
          <a:lstStyle/>
          <a:p>
            <a:r>
              <a:rPr lang="en-AU" dirty="0"/>
              <a:t>Collaborative Practice</a:t>
            </a:r>
          </a:p>
        </p:txBody>
      </p:sp>
      <p:pic>
        <p:nvPicPr>
          <p:cNvPr id="8" name="Content Placeholder 7">
            <a:extLst>
              <a:ext uri="{FF2B5EF4-FFF2-40B4-BE49-F238E27FC236}">
                <a16:creationId xmlns:a16="http://schemas.microsoft.com/office/drawing/2014/main" id="{D9DFEC16-F56E-4F72-BBD8-96BC3C891EB5}"/>
              </a:ext>
            </a:extLst>
          </p:cNvPr>
          <p:cNvPicPr>
            <a:picLocks noGrp="1" noChangeAspect="1"/>
          </p:cNvPicPr>
          <p:nvPr>
            <p:ph idx="1"/>
          </p:nvPr>
        </p:nvPicPr>
        <p:blipFill>
          <a:blip r:embed="rId3"/>
          <a:stretch>
            <a:fillRect/>
          </a:stretch>
        </p:blipFill>
        <p:spPr>
          <a:xfrm>
            <a:off x="3169444" y="1551305"/>
            <a:ext cx="5853112" cy="3902075"/>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7987C319-6290-43B3-AC12-0FA815B0511B}"/>
              </a:ext>
            </a:extLst>
          </p:cNvPr>
          <p:cNvSpPr>
            <a:spLocks noGrp="1"/>
          </p:cNvSpPr>
          <p:nvPr>
            <p:ph type="sldNum" sz="quarter" idx="12"/>
          </p:nvPr>
        </p:nvSpPr>
        <p:spPr/>
        <p:txBody>
          <a:bodyPr/>
          <a:lstStyle/>
          <a:p>
            <a:fld id="{AD0DC430-B316-AF4E-BC9F-7D8A1985DA79}" type="slidenum">
              <a:rPr lang="en-US" smtClean="0"/>
              <a:pPr/>
              <a:t>44</a:t>
            </a:fld>
            <a:endParaRPr lang="en-US"/>
          </a:p>
        </p:txBody>
      </p:sp>
      <p:sp>
        <p:nvSpPr>
          <p:cNvPr id="9" name="TextBox 8">
            <a:extLst>
              <a:ext uri="{FF2B5EF4-FFF2-40B4-BE49-F238E27FC236}">
                <a16:creationId xmlns:a16="http://schemas.microsoft.com/office/drawing/2014/main" id="{B3960EA1-486A-4BED-A40A-EF4486BF5B53}"/>
              </a:ext>
            </a:extLst>
          </p:cNvPr>
          <p:cNvSpPr txBox="1"/>
          <p:nvPr/>
        </p:nvSpPr>
        <p:spPr>
          <a:xfrm>
            <a:off x="4704114" y="5724137"/>
            <a:ext cx="2783772" cy="276999"/>
          </a:xfrm>
          <a:prstGeom prst="rect">
            <a:avLst/>
          </a:prstGeom>
          <a:noFill/>
        </p:spPr>
        <p:txBody>
          <a:bodyPr wrap="square" rtlCol="0">
            <a:spAutoFit/>
          </a:bodyPr>
          <a:lstStyle/>
          <a:p>
            <a:r>
              <a:rPr lang="en-AU" sz="1200" dirty="0">
                <a:latin typeface="Arial" panose="020B0604020202020204" pitchFamily="34" charset="0"/>
                <a:cs typeface="Arial" panose="020B0604020202020204" pitchFamily="34" charset="0"/>
              </a:rPr>
              <a:t>Photo by Hannah Busing on </a:t>
            </a:r>
            <a:r>
              <a:rPr lang="en-AU" sz="1200" dirty="0" err="1">
                <a:latin typeface="Arial" panose="020B0604020202020204" pitchFamily="34" charset="0"/>
                <a:cs typeface="Arial" panose="020B0604020202020204" pitchFamily="34" charset="0"/>
              </a:rPr>
              <a:t>Unsplash</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7877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16B5E-07CA-4719-A807-76B304201DF9}"/>
              </a:ext>
            </a:extLst>
          </p:cNvPr>
          <p:cNvSpPr>
            <a:spLocks noGrp="1"/>
          </p:cNvSpPr>
          <p:nvPr>
            <p:ph type="title"/>
          </p:nvPr>
        </p:nvSpPr>
        <p:spPr/>
        <p:txBody>
          <a:bodyPr/>
          <a:lstStyle/>
          <a:p>
            <a:r>
              <a:rPr lang="en-AU" dirty="0"/>
              <a:t>Wellbeing and Sustainability</a:t>
            </a:r>
          </a:p>
        </p:txBody>
      </p:sp>
      <p:pic>
        <p:nvPicPr>
          <p:cNvPr id="8" name="Content Placeholder 4" descr="A stack of rocks&#10;&#10;Description automatically generated with medium confidence">
            <a:extLst>
              <a:ext uri="{FF2B5EF4-FFF2-40B4-BE49-F238E27FC236}">
                <a16:creationId xmlns:a16="http://schemas.microsoft.com/office/drawing/2014/main" id="{59164B31-0602-4B54-A25E-09FF1ED0A178}"/>
              </a:ext>
            </a:extLst>
          </p:cNvPr>
          <p:cNvPicPr>
            <a:picLocks noGrp="1" noChangeAspect="1"/>
          </p:cNvPicPr>
          <p:nvPr>
            <p:ph idx="1"/>
          </p:nvPr>
        </p:nvPicPr>
        <p:blipFill rotWithShape="1">
          <a:blip r:embed="rId3"/>
          <a:srcRect l="9091" t="31076" b="16394"/>
          <a:stretch/>
        </p:blipFill>
        <p:spPr>
          <a:xfrm>
            <a:off x="3845009" y="1690688"/>
            <a:ext cx="4501982" cy="390207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53CC034-38BB-4833-9658-5E5FB8BF9E66}"/>
              </a:ext>
            </a:extLst>
          </p:cNvPr>
          <p:cNvSpPr txBox="1"/>
          <p:nvPr/>
        </p:nvSpPr>
        <p:spPr>
          <a:xfrm>
            <a:off x="4704114" y="5592763"/>
            <a:ext cx="278377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Photo by </a:t>
            </a:r>
            <a:r>
              <a:rPr lang="en-US" sz="1200" dirty="0" err="1">
                <a:latin typeface="Arial" panose="020B0604020202020204" pitchFamily="34" charset="0"/>
                <a:cs typeface="Arial" panose="020B0604020202020204" pitchFamily="34" charset="0"/>
              </a:rPr>
              <a:t>Bekir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Dönmez</a:t>
            </a:r>
            <a:r>
              <a:rPr lang="en-US" sz="1200" dirty="0">
                <a:latin typeface="Arial" panose="020B0604020202020204" pitchFamily="34" charset="0"/>
                <a:cs typeface="Arial" panose="020B0604020202020204" pitchFamily="34" charset="0"/>
              </a:rPr>
              <a:t> on </a:t>
            </a:r>
            <a:r>
              <a:rPr lang="en-US" sz="1200" dirty="0" err="1">
                <a:latin typeface="Arial" panose="020B0604020202020204" pitchFamily="34" charset="0"/>
                <a:cs typeface="Arial" panose="020B0604020202020204" pitchFamily="34" charset="0"/>
              </a:rPr>
              <a:t>Unsplash</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573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4722-033A-4B08-9F4C-0EE8E8BF4382}"/>
              </a:ext>
            </a:extLst>
          </p:cNvPr>
          <p:cNvSpPr>
            <a:spLocks noGrp="1"/>
          </p:cNvSpPr>
          <p:nvPr>
            <p:ph type="title"/>
          </p:nvPr>
        </p:nvSpPr>
        <p:spPr>
          <a:xfrm>
            <a:off x="477520" y="518356"/>
            <a:ext cx="7057508" cy="1085297"/>
          </a:xfrm>
        </p:spPr>
        <p:txBody>
          <a:bodyPr anchor="b">
            <a:normAutofit/>
          </a:bodyPr>
          <a:lstStyle/>
          <a:p>
            <a:r>
              <a:rPr lang="en-AU" dirty="0"/>
              <a:t>Resources</a:t>
            </a:r>
          </a:p>
        </p:txBody>
      </p:sp>
      <p:sp>
        <p:nvSpPr>
          <p:cNvPr id="3" name="Content Placeholder 2">
            <a:extLst>
              <a:ext uri="{FF2B5EF4-FFF2-40B4-BE49-F238E27FC236}">
                <a16:creationId xmlns:a16="http://schemas.microsoft.com/office/drawing/2014/main" id="{BAF42639-3DA8-4095-9D52-99985CCDB2D9}"/>
              </a:ext>
            </a:extLst>
          </p:cNvPr>
          <p:cNvSpPr>
            <a:spLocks noGrp="1"/>
          </p:cNvSpPr>
          <p:nvPr>
            <p:ph type="body" idx="1"/>
          </p:nvPr>
        </p:nvSpPr>
        <p:spPr>
          <a:xfrm>
            <a:off x="477520" y="2489200"/>
            <a:ext cx="7172960" cy="3230879"/>
          </a:xfrm>
        </p:spPr>
        <p:txBody>
          <a:bodyPr>
            <a:noAutofit/>
          </a:bodyPr>
          <a:lstStyle/>
          <a:p>
            <a:r>
              <a:rPr lang="en-AU" sz="1800" dirty="0"/>
              <a:t>Information sharing and MARAM reforms </a:t>
            </a:r>
            <a:r>
              <a:rPr lang="en-AU" sz="1800" dirty="0">
                <a:hlinkClick r:id="rId3"/>
              </a:rPr>
              <a:t>https://www.vic.gov.au/information-sharing-schemes-and-the-maram-framework</a:t>
            </a:r>
            <a:r>
              <a:rPr lang="en-AU" sz="1800" dirty="0"/>
              <a:t> </a:t>
            </a:r>
          </a:p>
          <a:p>
            <a:r>
              <a:rPr lang="en-AU" sz="1800" dirty="0"/>
              <a:t>Information sharing guides, templates and tools </a:t>
            </a:r>
            <a:r>
              <a:rPr lang="en-AU" sz="1800" dirty="0">
                <a:hlinkClick r:id="rId4"/>
              </a:rPr>
              <a:t>https://www.vic.gov.au/guides-templates-tools-for-information-sharing</a:t>
            </a:r>
            <a:r>
              <a:rPr lang="en-AU" sz="1800" dirty="0"/>
              <a:t> </a:t>
            </a:r>
          </a:p>
          <a:p>
            <a:r>
              <a:rPr lang="en-AU" sz="1800" dirty="0"/>
              <a:t>Child Information Sharing Scheme Ministerial Guidelines </a:t>
            </a:r>
            <a:r>
              <a:rPr lang="en-AU" sz="1800" dirty="0">
                <a:hlinkClick r:id="rId5"/>
              </a:rPr>
              <a:t>https://www.vic.gov.au/child-information-sharing-scheme-ministerial-guidelines</a:t>
            </a:r>
            <a:r>
              <a:rPr lang="en-AU" sz="1800" dirty="0"/>
              <a:t>  </a:t>
            </a:r>
          </a:p>
          <a:p>
            <a:r>
              <a:rPr lang="en-AU" sz="1800" dirty="0"/>
              <a:t>Family Violence Information Sharing Guidelines: Guidance for Information Sharing Entities </a:t>
            </a:r>
            <a:r>
              <a:rPr lang="en-AU" sz="1800" dirty="0">
                <a:hlinkClick r:id="rId6"/>
              </a:rPr>
              <a:t>Ministerial Guidelines - Family Violence Information Sharing Scheme_2.pdf (content.vic.gov.au)</a:t>
            </a:r>
            <a:endParaRPr lang="en-AU" sz="1800" dirty="0"/>
          </a:p>
        </p:txBody>
      </p:sp>
      <p:sp>
        <p:nvSpPr>
          <p:cNvPr id="4" name="Slide Number Placeholder 3">
            <a:extLst>
              <a:ext uri="{FF2B5EF4-FFF2-40B4-BE49-F238E27FC236}">
                <a16:creationId xmlns:a16="http://schemas.microsoft.com/office/drawing/2014/main" id="{708CEB09-8131-46D7-80C1-D34F0C6E116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D0DC430-B316-AF4E-BC9F-7D8A1985DA79}" type="slidenum">
              <a:rPr lang="en-US" smtClean="0"/>
              <a:pPr>
                <a:spcAft>
                  <a:spcPts val="600"/>
                </a:spcAft>
              </a:pPr>
              <a:t>46</a:t>
            </a:fld>
            <a:endParaRPr lang="en-US"/>
          </a:p>
        </p:txBody>
      </p:sp>
    </p:spTree>
    <p:extLst>
      <p:ext uri="{BB962C8B-B14F-4D97-AF65-F5344CB8AC3E}">
        <p14:creationId xmlns:p14="http://schemas.microsoft.com/office/powerpoint/2010/main" val="933462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0C2F-F5E9-724D-91BF-895C3E247082}"/>
              </a:ext>
            </a:extLst>
          </p:cNvPr>
          <p:cNvSpPr>
            <a:spLocks noGrp="1"/>
          </p:cNvSpPr>
          <p:nvPr>
            <p:ph type="ctrTitle"/>
          </p:nvPr>
        </p:nvSpPr>
        <p:spPr/>
        <p:txBody>
          <a:bodyPr/>
          <a:lstStyle/>
          <a:p>
            <a:r>
              <a:rPr lang="en-US"/>
              <a:t>Thanks!</a:t>
            </a:r>
            <a:endParaRPr lang="en-US" dirty="0"/>
          </a:p>
        </p:txBody>
      </p:sp>
      <p:sp>
        <p:nvSpPr>
          <p:cNvPr id="3" name="Text Placeholder 2">
            <a:extLst>
              <a:ext uri="{FF2B5EF4-FFF2-40B4-BE49-F238E27FC236}">
                <a16:creationId xmlns:a16="http://schemas.microsoft.com/office/drawing/2014/main" id="{2889A984-FCBF-E249-AF8E-5C835755DD63}"/>
              </a:ext>
            </a:extLst>
          </p:cNvPr>
          <p:cNvSpPr>
            <a:spLocks noGrp="1"/>
          </p:cNvSpPr>
          <p:nvPr>
            <p:ph type="body" sz="quarter" idx="14"/>
          </p:nvPr>
        </p:nvSpPr>
        <p:spPr>
          <a:xfrm>
            <a:off x="646800" y="3808457"/>
            <a:ext cx="4045815" cy="2050472"/>
          </a:xfrm>
        </p:spPr>
        <p:txBody>
          <a:bodyPr vert="horz" lIns="91440" tIns="45720" rIns="91440" bIns="45720" rtlCol="0" anchor="t">
            <a:normAutofit/>
          </a:bodyPr>
          <a:lstStyle/>
          <a:p>
            <a:pPr>
              <a:lnSpc>
                <a:spcPct val="100000"/>
              </a:lnSpc>
              <a:spcBef>
                <a:spcPts val="0"/>
              </a:spcBef>
            </a:pPr>
            <a:r>
              <a:rPr lang="en-US" sz="2400" dirty="0"/>
              <a:t>For more information, please contact:</a:t>
            </a:r>
          </a:p>
          <a:p>
            <a:pPr>
              <a:lnSpc>
                <a:spcPct val="100000"/>
              </a:lnSpc>
              <a:spcBef>
                <a:spcPts val="0"/>
              </a:spcBef>
            </a:pPr>
            <a:r>
              <a:rPr lang="en-US" sz="2800" dirty="0">
                <a:hlinkClick r:id="rId3"/>
              </a:rPr>
              <a:t>SHRFV@thwomens.org.au</a:t>
            </a:r>
            <a:r>
              <a:rPr lang="en-US" sz="2800" dirty="0"/>
              <a:t> </a:t>
            </a:r>
            <a:endParaRPr lang="en-US" sz="2800" dirty="0">
              <a:ea typeface="Calibri"/>
              <a:cs typeface="Calibri"/>
            </a:endParaRPr>
          </a:p>
        </p:txBody>
      </p:sp>
      <p:pic>
        <p:nvPicPr>
          <p:cNvPr id="4" name="Picture 3">
            <a:extLst>
              <a:ext uri="{FF2B5EF4-FFF2-40B4-BE49-F238E27FC236}">
                <a16:creationId xmlns:a16="http://schemas.microsoft.com/office/drawing/2014/main" id="{06F82E3C-B64D-4211-84B4-9B56E27F6FD5}"/>
              </a:ext>
            </a:extLst>
          </p:cNvPr>
          <p:cNvPicPr>
            <a:picLocks noChangeAspect="1"/>
          </p:cNvPicPr>
          <p:nvPr/>
        </p:nvPicPr>
        <p:blipFill>
          <a:blip r:embed="rId4"/>
          <a:stretch>
            <a:fillRect/>
          </a:stretch>
        </p:blipFill>
        <p:spPr>
          <a:xfrm>
            <a:off x="5970544" y="2798046"/>
            <a:ext cx="4398539" cy="1261908"/>
          </a:xfrm>
          <a:prstGeom prst="rect">
            <a:avLst/>
          </a:prstGeom>
        </p:spPr>
      </p:pic>
    </p:spTree>
    <p:extLst>
      <p:ext uri="{BB962C8B-B14F-4D97-AF65-F5344CB8AC3E}">
        <p14:creationId xmlns:p14="http://schemas.microsoft.com/office/powerpoint/2010/main" val="90433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561AF9-DFF2-4B69-85E1-B83377E5D4CA}"/>
              </a:ext>
            </a:extLst>
          </p:cNvPr>
          <p:cNvSpPr>
            <a:spLocks noGrp="1"/>
          </p:cNvSpPr>
          <p:nvPr>
            <p:ph type="title"/>
          </p:nvPr>
        </p:nvSpPr>
        <p:spPr/>
        <p:txBody>
          <a:bodyPr/>
          <a:lstStyle/>
          <a:p>
            <a:r>
              <a:rPr lang="en-AU" dirty="0"/>
              <a:t>Group Agreement</a:t>
            </a:r>
          </a:p>
        </p:txBody>
      </p:sp>
      <p:graphicFrame>
        <p:nvGraphicFramePr>
          <p:cNvPr id="8" name="Content Placeholder 7">
            <a:extLst>
              <a:ext uri="{FF2B5EF4-FFF2-40B4-BE49-F238E27FC236}">
                <a16:creationId xmlns:a16="http://schemas.microsoft.com/office/drawing/2014/main" id="{9C02C90D-DF68-4CDC-B308-64D2692E1C90}"/>
              </a:ext>
            </a:extLst>
          </p:cNvPr>
          <p:cNvGraphicFramePr>
            <a:graphicFrameLocks noGrp="1"/>
          </p:cNvGraphicFramePr>
          <p:nvPr>
            <p:ph idx="1"/>
            <p:extLst>
              <p:ext uri="{D42A27DB-BD31-4B8C-83A1-F6EECF244321}">
                <p14:modId xmlns:p14="http://schemas.microsoft.com/office/powerpoint/2010/main" val="3064040599"/>
              </p:ext>
            </p:extLst>
          </p:nvPr>
        </p:nvGraphicFramePr>
        <p:xfrm>
          <a:off x="838200" y="1825625"/>
          <a:ext cx="10515600" cy="3902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CE8431C0-13AB-4DB1-B226-B6755F496073}"/>
              </a:ext>
            </a:extLst>
          </p:cNvPr>
          <p:cNvSpPr>
            <a:spLocks noGrp="1"/>
          </p:cNvSpPr>
          <p:nvPr>
            <p:ph type="sldNum" sz="quarter" idx="12"/>
          </p:nvPr>
        </p:nvSpPr>
        <p:spPr/>
        <p:txBody>
          <a:bodyPr/>
          <a:lstStyle/>
          <a:p>
            <a:fld id="{AD0DC430-B316-AF4E-BC9F-7D8A1985DA79}" type="slidenum">
              <a:rPr lang="en-US" smtClean="0"/>
              <a:t>5</a:t>
            </a:fld>
            <a:endParaRPr lang="en-US"/>
          </a:p>
        </p:txBody>
      </p:sp>
      <p:graphicFrame>
        <p:nvGraphicFramePr>
          <p:cNvPr id="9" name="Diagram 8">
            <a:extLst>
              <a:ext uri="{FF2B5EF4-FFF2-40B4-BE49-F238E27FC236}">
                <a16:creationId xmlns:a16="http://schemas.microsoft.com/office/drawing/2014/main" id="{A089EA71-BC04-4377-856A-F88BE0DC4CAD}"/>
              </a:ext>
            </a:extLst>
          </p:cNvPr>
          <p:cNvGraphicFramePr/>
          <p:nvPr>
            <p:extLst>
              <p:ext uri="{D42A27DB-BD31-4B8C-83A1-F6EECF244321}">
                <p14:modId xmlns:p14="http://schemas.microsoft.com/office/powerpoint/2010/main" val="3786369746"/>
              </p:ext>
            </p:extLst>
          </p:nvPr>
        </p:nvGraphicFramePr>
        <p:xfrm>
          <a:off x="1664355" y="1813023"/>
          <a:ext cx="2502293" cy="20612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1E85FA9E-08ED-46D0-8CCF-945EF22A48E1}"/>
              </a:ext>
            </a:extLst>
          </p:cNvPr>
          <p:cNvGraphicFramePr/>
          <p:nvPr>
            <p:extLst>
              <p:ext uri="{D42A27DB-BD31-4B8C-83A1-F6EECF244321}">
                <p14:modId xmlns:p14="http://schemas.microsoft.com/office/powerpoint/2010/main" val="3105126282"/>
              </p:ext>
            </p:extLst>
          </p:nvPr>
        </p:nvGraphicFramePr>
        <p:xfrm>
          <a:off x="8025354" y="1690474"/>
          <a:ext cx="2502293" cy="20612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42BF5D4-8AF2-4B72-B1A0-BF1C244613DB}"/>
              </a:ext>
            </a:extLst>
          </p:cNvPr>
          <p:cNvGraphicFramePr/>
          <p:nvPr>
            <p:extLst>
              <p:ext uri="{D42A27DB-BD31-4B8C-83A1-F6EECF244321}">
                <p14:modId xmlns:p14="http://schemas.microsoft.com/office/powerpoint/2010/main" val="1452371764"/>
              </p:ext>
            </p:extLst>
          </p:nvPr>
        </p:nvGraphicFramePr>
        <p:xfrm>
          <a:off x="1664355" y="3996599"/>
          <a:ext cx="2502293" cy="206124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67BF60E3-6FCC-439A-8B72-920F7D025B0D}"/>
              </a:ext>
            </a:extLst>
          </p:cNvPr>
          <p:cNvGraphicFramePr/>
          <p:nvPr>
            <p:extLst>
              <p:ext uri="{D42A27DB-BD31-4B8C-83A1-F6EECF244321}">
                <p14:modId xmlns:p14="http://schemas.microsoft.com/office/powerpoint/2010/main" val="1485179626"/>
              </p:ext>
            </p:extLst>
          </p:nvPr>
        </p:nvGraphicFramePr>
        <p:xfrm>
          <a:off x="8025352" y="3980784"/>
          <a:ext cx="2502293" cy="206124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14" name="TextBox 13">
            <a:extLst>
              <a:ext uri="{FF2B5EF4-FFF2-40B4-BE49-F238E27FC236}">
                <a16:creationId xmlns:a16="http://schemas.microsoft.com/office/drawing/2014/main" id="{CCA7D834-3246-4094-9D32-3C629CE02D05}"/>
              </a:ext>
            </a:extLst>
          </p:cNvPr>
          <p:cNvSpPr txBox="1"/>
          <p:nvPr/>
        </p:nvSpPr>
        <p:spPr>
          <a:xfrm>
            <a:off x="4606565" y="1282045"/>
            <a:ext cx="2978869" cy="643897"/>
          </a:xfrm>
          <a:prstGeom prst="rect">
            <a:avLst/>
          </a:prstGeom>
          <a:solidFill>
            <a:srgbClr val="E30375"/>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AU" dirty="0">
                <a:solidFill>
                  <a:srgbClr val="E2CCD6"/>
                </a:solidFill>
              </a:rPr>
              <a:t>Permission for facilitators to move the group along</a:t>
            </a:r>
          </a:p>
        </p:txBody>
      </p:sp>
    </p:spTree>
    <p:extLst>
      <p:ext uri="{BB962C8B-B14F-4D97-AF65-F5344CB8AC3E}">
        <p14:creationId xmlns:p14="http://schemas.microsoft.com/office/powerpoint/2010/main" val="1103199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A3F673-64A1-4B77-AF7B-F1729D01B197}"/>
              </a:ext>
            </a:extLst>
          </p:cNvPr>
          <p:cNvSpPr>
            <a:spLocks noGrp="1"/>
          </p:cNvSpPr>
          <p:nvPr>
            <p:ph type="title"/>
          </p:nvPr>
        </p:nvSpPr>
        <p:spPr/>
        <p:txBody>
          <a:bodyPr/>
          <a:lstStyle/>
          <a:p>
            <a:r>
              <a:rPr lang="en-AU" dirty="0"/>
              <a:t>Training Overview</a:t>
            </a:r>
          </a:p>
        </p:txBody>
      </p:sp>
      <p:sp>
        <p:nvSpPr>
          <p:cNvPr id="5" name="Slide Number Placeholder 4">
            <a:extLst>
              <a:ext uri="{FF2B5EF4-FFF2-40B4-BE49-F238E27FC236}">
                <a16:creationId xmlns:a16="http://schemas.microsoft.com/office/drawing/2014/main" id="{5D17310E-0C0B-4C4F-91C9-16750325D133}"/>
              </a:ext>
            </a:extLst>
          </p:cNvPr>
          <p:cNvSpPr>
            <a:spLocks noGrp="1"/>
          </p:cNvSpPr>
          <p:nvPr>
            <p:ph type="sldNum" sz="quarter" idx="12"/>
          </p:nvPr>
        </p:nvSpPr>
        <p:spPr/>
        <p:txBody>
          <a:bodyPr/>
          <a:lstStyle/>
          <a:p>
            <a:fld id="{AD0DC430-B316-AF4E-BC9F-7D8A1985DA79}" type="slidenum">
              <a:rPr lang="en-US" smtClean="0"/>
              <a:t>6</a:t>
            </a:fld>
            <a:endParaRPr lang="en-US"/>
          </a:p>
        </p:txBody>
      </p:sp>
      <p:graphicFrame>
        <p:nvGraphicFramePr>
          <p:cNvPr id="8" name="Content Placeholder 7">
            <a:extLst>
              <a:ext uri="{FF2B5EF4-FFF2-40B4-BE49-F238E27FC236}">
                <a16:creationId xmlns:a16="http://schemas.microsoft.com/office/drawing/2014/main" id="{595296B3-2E3F-47F0-BADD-C759EC30FAF6}"/>
              </a:ext>
            </a:extLst>
          </p:cNvPr>
          <p:cNvGraphicFramePr>
            <a:graphicFrameLocks noGrp="1"/>
          </p:cNvGraphicFramePr>
          <p:nvPr>
            <p:ph idx="1"/>
            <p:extLst>
              <p:ext uri="{D42A27DB-BD31-4B8C-83A1-F6EECF244321}">
                <p14:modId xmlns:p14="http://schemas.microsoft.com/office/powerpoint/2010/main" val="1666497380"/>
              </p:ext>
            </p:extLst>
          </p:nvPr>
        </p:nvGraphicFramePr>
        <p:xfrm>
          <a:off x="838200" y="1825625"/>
          <a:ext cx="10515600" cy="390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7D2C72E3-529E-4D1E-A415-6840E2630280}"/>
              </a:ext>
            </a:extLst>
          </p:cNvPr>
          <p:cNvGrpSpPr/>
          <p:nvPr/>
        </p:nvGrpSpPr>
        <p:grpSpPr>
          <a:xfrm>
            <a:off x="1602557" y="4147795"/>
            <a:ext cx="1974095" cy="1217922"/>
            <a:chOff x="0" y="2793167"/>
            <a:chExt cx="1993701" cy="1196220"/>
          </a:xfrm>
          <a:solidFill>
            <a:srgbClr val="A70254"/>
          </a:solidFill>
        </p:grpSpPr>
        <p:sp>
          <p:nvSpPr>
            <p:cNvPr id="11" name="Rectangle 10">
              <a:extLst>
                <a:ext uri="{FF2B5EF4-FFF2-40B4-BE49-F238E27FC236}">
                  <a16:creationId xmlns:a16="http://schemas.microsoft.com/office/drawing/2014/main" id="{E516837F-8A0A-4415-ACA4-9FBA9677F1C7}"/>
                </a:ext>
              </a:extLst>
            </p:cNvPr>
            <p:cNvSpPr/>
            <p:nvPr/>
          </p:nvSpPr>
          <p:spPr>
            <a:xfrm>
              <a:off x="0" y="2793167"/>
              <a:ext cx="1993701" cy="1196220"/>
            </a:xfrm>
            <a:prstGeom prst="rect">
              <a:avLst/>
            </a:prstGeom>
            <a:grpFill/>
            <a:ln>
              <a:noFill/>
            </a:ln>
          </p:spPr>
          <p:style>
            <a:lnRef idx="2">
              <a:schemeClr val="lt1">
                <a:hueOff val="0"/>
                <a:satOff val="0"/>
                <a:lumOff val="0"/>
                <a:alphaOff val="0"/>
              </a:schemeClr>
            </a:lnRef>
            <a:fillRef idx="1">
              <a:schemeClr val="accent2">
                <a:hueOff val="-7154062"/>
                <a:satOff val="-65584"/>
                <a:lumOff val="6667"/>
                <a:alphaOff val="0"/>
              </a:schemeClr>
            </a:fillRef>
            <a:effectRef idx="0">
              <a:schemeClr val="accent2">
                <a:hueOff val="-7154062"/>
                <a:satOff val="-65584"/>
                <a:lumOff val="6667"/>
                <a:alphaOff val="0"/>
              </a:schemeClr>
            </a:effectRef>
            <a:fontRef idx="minor">
              <a:schemeClr val="lt1"/>
            </a:fontRef>
          </p:style>
          <p:txBody>
            <a:bodyPr/>
            <a:lstStyle/>
            <a:p>
              <a:endParaRPr lang="en-AU"/>
            </a:p>
          </p:txBody>
        </p:sp>
        <p:sp>
          <p:nvSpPr>
            <p:cNvPr id="12" name="TextBox 11">
              <a:extLst>
                <a:ext uri="{FF2B5EF4-FFF2-40B4-BE49-F238E27FC236}">
                  <a16:creationId xmlns:a16="http://schemas.microsoft.com/office/drawing/2014/main" id="{35641DB9-3F28-4B45-8B80-C96890183CE8}"/>
                </a:ext>
              </a:extLst>
            </p:cNvPr>
            <p:cNvSpPr txBox="1"/>
            <p:nvPr/>
          </p:nvSpPr>
          <p:spPr>
            <a:xfrm>
              <a:off x="0" y="2793167"/>
              <a:ext cx="1993701" cy="1196220"/>
            </a:xfrm>
            <a:prstGeom prst="rect">
              <a:avLst/>
            </a:prstGeom>
            <a:solidFill>
              <a:srgbClr val="55595B"/>
            </a:solidFill>
            <a:ln w="9525">
              <a:solidFill>
                <a:schemeClr val="bg1"/>
              </a:solidFill>
              <a:prstDash val="dash"/>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AU" sz="1200" b="1" kern="1200" dirty="0">
                <a:effectLst>
                  <a:outerShdw blurRad="38100" dist="38100" dir="2700000" algn="tl">
                    <a:srgbClr val="000000">
                      <a:alpha val="43137"/>
                    </a:srgbClr>
                  </a:outerShdw>
                </a:effectLst>
                <a:latin typeface="Calibri" panose="020F0502020204030204"/>
                <a:ea typeface="+mn-ea"/>
                <a:cs typeface="+mn-cs"/>
              </a:endParaRPr>
            </a:p>
            <a:p>
              <a:pPr marL="0" lvl="0" indent="0" algn="ctr" defTabSz="533400">
                <a:lnSpc>
                  <a:spcPct val="90000"/>
                </a:lnSpc>
                <a:spcBef>
                  <a:spcPct val="0"/>
                </a:spcBef>
                <a:spcAft>
                  <a:spcPct val="35000"/>
                </a:spcAft>
                <a:buNone/>
              </a:pPr>
              <a:r>
                <a:rPr lang="en-AU" sz="1200" b="1" kern="1200" dirty="0">
                  <a:effectLst>
                    <a:outerShdw blurRad="38100" dist="38100" dir="2700000" algn="tl">
                      <a:srgbClr val="000000">
                        <a:alpha val="43137"/>
                      </a:srgbClr>
                    </a:outerShdw>
                  </a:effectLst>
                  <a:latin typeface="Calibri" panose="020F0502020204030204"/>
                  <a:ea typeface="+mn-ea"/>
                  <a:cs typeface="+mn-cs"/>
                </a:rPr>
                <a:t>Prerequisite:</a:t>
              </a:r>
            </a:p>
            <a:p>
              <a:pPr marL="0" lvl="0" indent="0" algn="ctr" defTabSz="533400">
                <a:lnSpc>
                  <a:spcPct val="90000"/>
                </a:lnSpc>
                <a:spcBef>
                  <a:spcPct val="0"/>
                </a:spcBef>
                <a:spcAft>
                  <a:spcPct val="35000"/>
                </a:spcAft>
                <a:buNone/>
              </a:pPr>
              <a:r>
                <a:rPr lang="en-AU" sz="1200" kern="1200" dirty="0"/>
                <a:t>1. Completed ISS eLearn (DOH)</a:t>
              </a:r>
            </a:p>
            <a:p>
              <a:pPr marL="0" lvl="0" indent="0" algn="ctr" defTabSz="533400">
                <a:lnSpc>
                  <a:spcPct val="90000"/>
                </a:lnSpc>
                <a:spcBef>
                  <a:spcPct val="0"/>
                </a:spcBef>
                <a:spcAft>
                  <a:spcPct val="35000"/>
                </a:spcAft>
                <a:buNone/>
              </a:pPr>
              <a:r>
                <a:rPr lang="en-AU" sz="1200" kern="1200" dirty="0"/>
                <a:t>2. Familiar with the ISS Guide (SHRFV)</a:t>
              </a:r>
            </a:p>
            <a:p>
              <a:pPr marL="0" lvl="0" indent="0" algn="ctr" defTabSz="533400">
                <a:lnSpc>
                  <a:spcPct val="90000"/>
                </a:lnSpc>
                <a:spcBef>
                  <a:spcPct val="0"/>
                </a:spcBef>
                <a:spcAft>
                  <a:spcPct val="35000"/>
                </a:spcAft>
                <a:buNone/>
              </a:pPr>
              <a:endParaRPr lang="en-AU" sz="1300" kern="1200" dirty="0"/>
            </a:p>
          </p:txBody>
        </p:sp>
      </p:grpSp>
    </p:spTree>
    <p:extLst>
      <p:ext uri="{BB962C8B-B14F-4D97-AF65-F5344CB8AC3E}">
        <p14:creationId xmlns:p14="http://schemas.microsoft.com/office/powerpoint/2010/main" val="48997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87F0-8C4F-489C-8260-08FD37022A85}"/>
              </a:ext>
            </a:extLst>
          </p:cNvPr>
          <p:cNvSpPr>
            <a:spLocks noGrp="1"/>
          </p:cNvSpPr>
          <p:nvPr>
            <p:ph type="title"/>
          </p:nvPr>
        </p:nvSpPr>
        <p:spPr/>
        <p:txBody>
          <a:bodyPr/>
          <a:lstStyle/>
          <a:p>
            <a:r>
              <a:rPr lang="en-AU" dirty="0"/>
              <a:t>Learning Objectives</a:t>
            </a:r>
          </a:p>
        </p:txBody>
      </p:sp>
      <p:sp>
        <p:nvSpPr>
          <p:cNvPr id="3" name="Content Placeholder 2">
            <a:extLst>
              <a:ext uri="{FF2B5EF4-FFF2-40B4-BE49-F238E27FC236}">
                <a16:creationId xmlns:a16="http://schemas.microsoft.com/office/drawing/2014/main" id="{87C8F0F8-433B-455B-AB10-83D2D7D14993}"/>
              </a:ext>
            </a:extLst>
          </p:cNvPr>
          <p:cNvSpPr>
            <a:spLocks noGrp="1"/>
          </p:cNvSpPr>
          <p:nvPr>
            <p:ph idx="1"/>
          </p:nvPr>
        </p:nvSpPr>
        <p:spPr>
          <a:xfrm>
            <a:off x="838199" y="1221190"/>
            <a:ext cx="10677041" cy="4761155"/>
          </a:xfrm>
        </p:spPr>
        <p:txBody>
          <a:bodyPr/>
          <a:lstStyle/>
          <a:p>
            <a:pPr>
              <a:lnSpc>
                <a:spcPct val="150000"/>
              </a:lnSpc>
            </a:pPr>
            <a:r>
              <a:rPr lang="en-AU" sz="2400" dirty="0"/>
              <a:t>A refresher of the Victorian reforms and their intersections with relevant Family Violence legislation</a:t>
            </a:r>
          </a:p>
          <a:p>
            <a:pPr>
              <a:lnSpc>
                <a:spcPct val="150000"/>
              </a:lnSpc>
            </a:pPr>
            <a:r>
              <a:rPr lang="en-AU" sz="2400" dirty="0"/>
              <a:t>An understanding of key tasks (assessing how ISS has been embedded within your health service, review and update implementation plan, and evaluating its success) to lead the organisational implementation of the FVISS and CISS in the context of the MARAM framework</a:t>
            </a:r>
          </a:p>
          <a:p>
            <a:pPr>
              <a:lnSpc>
                <a:spcPct val="150000"/>
              </a:lnSpc>
            </a:pPr>
            <a:r>
              <a:rPr lang="en-AU" sz="2400" dirty="0"/>
              <a:t>An awareness of existing gaps and challenges related to implementation and embedding of ISS, and </a:t>
            </a:r>
            <a:r>
              <a:rPr lang="en-AU" sz="2400" b="1" dirty="0"/>
              <a:t>brainstorming solutions</a:t>
            </a:r>
          </a:p>
        </p:txBody>
      </p:sp>
      <p:sp>
        <p:nvSpPr>
          <p:cNvPr id="4" name="Slide Number Placeholder 3">
            <a:extLst>
              <a:ext uri="{FF2B5EF4-FFF2-40B4-BE49-F238E27FC236}">
                <a16:creationId xmlns:a16="http://schemas.microsoft.com/office/drawing/2014/main" id="{063F3A6C-94F0-4C73-9DE1-01DA460D2194}"/>
              </a:ext>
            </a:extLst>
          </p:cNvPr>
          <p:cNvSpPr>
            <a:spLocks noGrp="1"/>
          </p:cNvSpPr>
          <p:nvPr>
            <p:ph type="sldNum" sz="quarter" idx="12"/>
          </p:nvPr>
        </p:nvSpPr>
        <p:spPr/>
        <p:txBody>
          <a:bodyPr/>
          <a:lstStyle/>
          <a:p>
            <a:fld id="{AD0DC430-B316-AF4E-BC9F-7D8A1985DA79}" type="slidenum">
              <a:rPr lang="en-US" smtClean="0"/>
              <a:t>7</a:t>
            </a:fld>
            <a:endParaRPr lang="en-US" dirty="0"/>
          </a:p>
        </p:txBody>
      </p:sp>
      <p:pic>
        <p:nvPicPr>
          <p:cNvPr id="6" name="Graphic 5" descr="Social network">
            <a:extLst>
              <a:ext uri="{FF2B5EF4-FFF2-40B4-BE49-F238E27FC236}">
                <a16:creationId xmlns:a16="http://schemas.microsoft.com/office/drawing/2014/main" id="{8DA8B93D-38E1-43E7-B749-FC0372CE24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9400" y="536416"/>
            <a:ext cx="914400" cy="914400"/>
          </a:xfrm>
          <a:prstGeom prst="rect">
            <a:avLst/>
          </a:prstGeom>
        </p:spPr>
      </p:pic>
    </p:spTree>
    <p:extLst>
      <p:ext uri="{BB962C8B-B14F-4D97-AF65-F5344CB8AC3E}">
        <p14:creationId xmlns:p14="http://schemas.microsoft.com/office/powerpoint/2010/main" val="1597535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5187-5093-434D-BF31-D8F00AA4DF84}"/>
              </a:ext>
            </a:extLst>
          </p:cNvPr>
          <p:cNvSpPr>
            <a:spLocks noGrp="1"/>
          </p:cNvSpPr>
          <p:nvPr>
            <p:ph type="title"/>
          </p:nvPr>
        </p:nvSpPr>
        <p:spPr/>
        <p:txBody>
          <a:bodyPr/>
          <a:lstStyle/>
          <a:p>
            <a:r>
              <a:rPr lang="en-US" dirty="0"/>
              <a:t>An Implementation Guide for Hospitals and Integrated Health Services</a:t>
            </a:r>
            <a:endParaRPr lang="en-AU" dirty="0"/>
          </a:p>
        </p:txBody>
      </p:sp>
      <p:sp>
        <p:nvSpPr>
          <p:cNvPr id="3" name="Content Placeholder 2">
            <a:extLst>
              <a:ext uri="{FF2B5EF4-FFF2-40B4-BE49-F238E27FC236}">
                <a16:creationId xmlns:a16="http://schemas.microsoft.com/office/drawing/2014/main" id="{0885F78E-971C-46A9-9104-0DB6E1C7699F}"/>
              </a:ext>
            </a:extLst>
          </p:cNvPr>
          <p:cNvSpPr>
            <a:spLocks noGrp="1"/>
          </p:cNvSpPr>
          <p:nvPr>
            <p:ph idx="1"/>
          </p:nvPr>
        </p:nvSpPr>
        <p:spPr/>
        <p:txBody>
          <a:bodyPr/>
          <a:lstStyle/>
          <a:p>
            <a:r>
              <a:rPr lang="en-AU" sz="2400" dirty="0"/>
              <a:t>Background: The Information Sharing Schemes</a:t>
            </a:r>
          </a:p>
          <a:p>
            <a:r>
              <a:rPr lang="en-AU" sz="2400" dirty="0"/>
              <a:t>A proposed checklist to monitor and evaluate how the Information Schemes have been embedded</a:t>
            </a:r>
          </a:p>
          <a:p>
            <a:r>
              <a:rPr lang="en-AU" sz="2400" dirty="0">
                <a:effectLst>
                  <a:outerShdw blurRad="38100" dist="38100" dir="2700000" algn="tl">
                    <a:srgbClr val="000000">
                      <a:alpha val="43137"/>
                    </a:srgbClr>
                  </a:outerShdw>
                </a:effectLst>
              </a:rPr>
              <a:t>Guide to Sharing Information under the Information Sharing </a:t>
            </a:r>
            <a:r>
              <a:rPr lang="en-AU" sz="2400" dirty="0"/>
              <a:t>Schemes</a:t>
            </a:r>
          </a:p>
          <a:p>
            <a:r>
              <a:rPr lang="en-AU" sz="2400" dirty="0"/>
              <a:t>Documentation</a:t>
            </a:r>
          </a:p>
          <a:p>
            <a:r>
              <a:rPr lang="en-AU" sz="2400" dirty="0"/>
              <a:t>Appendices</a:t>
            </a:r>
          </a:p>
          <a:p>
            <a:pPr marL="914400" lvl="1" indent="-457200">
              <a:buFont typeface="+mj-lt"/>
              <a:buAutoNum type="arabicPeriod"/>
            </a:pPr>
            <a:r>
              <a:rPr lang="en-AU" dirty="0"/>
              <a:t>Relative legislation and overview</a:t>
            </a:r>
          </a:p>
          <a:p>
            <a:pPr marL="914400" lvl="1" indent="-457200">
              <a:buFont typeface="+mj-lt"/>
              <a:buAutoNum type="arabicPeriod"/>
            </a:pPr>
            <a:r>
              <a:rPr lang="en-AU" dirty="0"/>
              <a:t>Resources</a:t>
            </a:r>
          </a:p>
          <a:p>
            <a:pPr marL="914400" lvl="1" indent="-457200">
              <a:buFont typeface="+mj-lt"/>
              <a:buAutoNum type="arabicPeriod"/>
            </a:pPr>
            <a:r>
              <a:rPr lang="en-AU" dirty="0"/>
              <a:t>Example case studies</a:t>
            </a:r>
          </a:p>
          <a:p>
            <a:pPr marL="914400" lvl="1" indent="-457200">
              <a:buFont typeface="+mj-lt"/>
              <a:buAutoNum type="arabicPeriod"/>
            </a:pPr>
            <a:r>
              <a:rPr lang="en-AU" dirty="0"/>
              <a:t>Glossary of terms</a:t>
            </a:r>
          </a:p>
        </p:txBody>
      </p:sp>
      <p:sp>
        <p:nvSpPr>
          <p:cNvPr id="4" name="Slide Number Placeholder 3">
            <a:extLst>
              <a:ext uri="{FF2B5EF4-FFF2-40B4-BE49-F238E27FC236}">
                <a16:creationId xmlns:a16="http://schemas.microsoft.com/office/drawing/2014/main" id="{A3F90AAC-CAF8-4D65-91F8-975CAEBD34B8}"/>
              </a:ext>
            </a:extLst>
          </p:cNvPr>
          <p:cNvSpPr>
            <a:spLocks noGrp="1"/>
          </p:cNvSpPr>
          <p:nvPr>
            <p:ph type="sldNum" sz="quarter" idx="12"/>
          </p:nvPr>
        </p:nvSpPr>
        <p:spPr/>
        <p:txBody>
          <a:bodyPr/>
          <a:lstStyle/>
          <a:p>
            <a:fld id="{AD0DC430-B316-AF4E-BC9F-7D8A1985DA79}" type="slidenum">
              <a:rPr lang="en-US" smtClean="0"/>
              <a:t>8</a:t>
            </a:fld>
            <a:endParaRPr lang="en-US"/>
          </a:p>
        </p:txBody>
      </p:sp>
      <p:pic>
        <p:nvPicPr>
          <p:cNvPr id="5" name="Picture 4">
            <a:extLst>
              <a:ext uri="{FF2B5EF4-FFF2-40B4-BE49-F238E27FC236}">
                <a16:creationId xmlns:a16="http://schemas.microsoft.com/office/drawing/2014/main" id="{6A8A3F31-015C-47A1-9F13-A1FA8086D8E5}"/>
              </a:ext>
            </a:extLst>
          </p:cNvPr>
          <p:cNvPicPr>
            <a:picLocks noChangeAspect="1"/>
          </p:cNvPicPr>
          <p:nvPr/>
        </p:nvPicPr>
        <p:blipFill>
          <a:blip r:embed="rId3"/>
          <a:srcRect b="16440"/>
          <a:stretch/>
        </p:blipFill>
        <p:spPr>
          <a:xfrm>
            <a:off x="7874330" y="3776925"/>
            <a:ext cx="2851444" cy="2434940"/>
          </a:xfrm>
          <a:prstGeom prst="rect">
            <a:avLst/>
          </a:prstGeom>
          <a:ln w="28575">
            <a:solidFill>
              <a:schemeClr val="accent5">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1515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290356-814A-43C9-8127-C0132208C37F}"/>
              </a:ext>
            </a:extLst>
          </p:cNvPr>
          <p:cNvSpPr>
            <a:spLocks noGrp="1"/>
          </p:cNvSpPr>
          <p:nvPr>
            <p:ph type="sldNum" sz="quarter" idx="12"/>
          </p:nvPr>
        </p:nvSpPr>
        <p:spPr/>
        <p:txBody>
          <a:bodyPr/>
          <a:lstStyle/>
          <a:p>
            <a:fld id="{AD0DC430-B316-AF4E-BC9F-7D8A1985DA79}" type="slidenum">
              <a:rPr lang="en-US" smtClean="0"/>
              <a:pPr/>
              <a:t>9</a:t>
            </a:fld>
            <a:endParaRPr lang="en-US"/>
          </a:p>
        </p:txBody>
      </p:sp>
      <p:sp>
        <p:nvSpPr>
          <p:cNvPr id="5" name="Title 4">
            <a:extLst>
              <a:ext uri="{FF2B5EF4-FFF2-40B4-BE49-F238E27FC236}">
                <a16:creationId xmlns:a16="http://schemas.microsoft.com/office/drawing/2014/main" id="{84511BFE-78C4-4706-9281-50626CF9D2F6}"/>
              </a:ext>
            </a:extLst>
          </p:cNvPr>
          <p:cNvSpPr>
            <a:spLocks noGrp="1"/>
          </p:cNvSpPr>
          <p:nvPr>
            <p:ph type="title"/>
          </p:nvPr>
        </p:nvSpPr>
        <p:spPr/>
        <p:txBody>
          <a:bodyPr/>
          <a:lstStyle/>
          <a:p>
            <a:r>
              <a:rPr lang="en-AU" dirty="0"/>
              <a:t>Refresher and the Guide</a:t>
            </a:r>
          </a:p>
        </p:txBody>
      </p:sp>
    </p:spTree>
    <p:extLst>
      <p:ext uri="{BB962C8B-B14F-4D97-AF65-F5344CB8AC3E}">
        <p14:creationId xmlns:p14="http://schemas.microsoft.com/office/powerpoint/2010/main" val="3039704926"/>
      </p:ext>
    </p:extLst>
  </p:cSld>
  <p:clrMapOvr>
    <a:masterClrMapping/>
  </p:clrMapOvr>
</p:sld>
</file>

<file path=ppt/theme/theme1.xml><?xml version="1.0" encoding="utf-8"?>
<a:theme xmlns:a="http://schemas.openxmlformats.org/drawingml/2006/main" name="Office Theme">
  <a:themeElements>
    <a:clrScheme name="The Women's Colours">
      <a:dk1>
        <a:srgbClr val="000000"/>
      </a:dk1>
      <a:lt1>
        <a:srgbClr val="FFFFFF"/>
      </a:lt1>
      <a:dk2>
        <a:srgbClr val="717679"/>
      </a:dk2>
      <a:lt2>
        <a:srgbClr val="E7E6E6"/>
      </a:lt2>
      <a:accent1>
        <a:srgbClr val="E30375"/>
      </a:accent1>
      <a:accent2>
        <a:srgbClr val="A91F77"/>
      </a:accent2>
      <a:accent3>
        <a:srgbClr val="717679"/>
      </a:accent3>
      <a:accent4>
        <a:srgbClr val="511C74"/>
      </a:accent4>
      <a:accent5>
        <a:srgbClr val="1ABECB"/>
      </a:accent5>
      <a:accent6>
        <a:srgbClr val="5B3A57"/>
      </a:accent6>
      <a:hlink>
        <a:srgbClr val="EC008B"/>
      </a:hlink>
      <a:folHlink>
        <a:srgbClr val="8128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87B61022124E40B1E004D8D7893D45" ma:contentTypeVersion="15" ma:contentTypeDescription="Create a new document." ma:contentTypeScope="" ma:versionID="cad456683de812c6ff8ab01ed99ca0b0">
  <xsd:schema xmlns:xsd="http://www.w3.org/2001/XMLSchema" xmlns:xs="http://www.w3.org/2001/XMLSchema" xmlns:p="http://schemas.microsoft.com/office/2006/metadata/properties" xmlns:ns3="63073e5e-8f18-41b8-a7bc-a5a6d6ee68e0" xmlns:ns4="b561e2ed-0ee1-47d0-b9e5-d815dfd43999" targetNamespace="http://schemas.microsoft.com/office/2006/metadata/properties" ma:root="true" ma:fieldsID="97d4104c9ad8174284db401362a52860" ns3:_="" ns4:_="">
    <xsd:import namespace="63073e5e-8f18-41b8-a7bc-a5a6d6ee68e0"/>
    <xsd:import namespace="b561e2ed-0ee1-47d0-b9e5-d815dfd43999"/>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AutoTags" minOccurs="0"/>
                <xsd:element ref="ns3:MediaLengthInSeconds" minOccurs="0"/>
                <xsd:element ref="ns3:MediaServiceSystemTags" minOccurs="0"/>
                <xsd:element ref="ns3:MediaServiceGenerationTime" minOccurs="0"/>
                <xsd:element ref="ns3:MediaServiceEventHashCode" minOccurs="0"/>
                <xsd:element ref="ns3:MediaServiceSearchPropertie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73e5e-8f18-41b8-a7bc-a5a6d6ee68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61e2ed-0ee1-47d0-b9e5-d815dfd4399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3073e5e-8f18-41b8-a7bc-a5a6d6ee68e0" xsi:nil="true"/>
  </documentManagement>
</p:properties>
</file>

<file path=customXml/itemProps1.xml><?xml version="1.0" encoding="utf-8"?>
<ds:datastoreItem xmlns:ds="http://schemas.openxmlformats.org/officeDocument/2006/customXml" ds:itemID="{F006BA7A-3B4D-4D4A-B3A5-9AA4B3EDD19B}">
  <ds:schemaRefs>
    <ds:schemaRef ds:uri="http://schemas.microsoft.com/sharepoint/v3/contenttype/forms"/>
  </ds:schemaRefs>
</ds:datastoreItem>
</file>

<file path=customXml/itemProps2.xml><?xml version="1.0" encoding="utf-8"?>
<ds:datastoreItem xmlns:ds="http://schemas.openxmlformats.org/officeDocument/2006/customXml" ds:itemID="{F4CAAE3F-292C-418C-838F-BFDB85D926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73e5e-8f18-41b8-a7bc-a5a6d6ee68e0"/>
    <ds:schemaRef ds:uri="b561e2ed-0ee1-47d0-b9e5-d815dfd439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D510D3-3931-4C25-9710-D78256080E2B}">
  <ds:schemaRefs>
    <ds:schemaRef ds:uri="http://schemas.microsoft.com/office/2006/documentManagement/types"/>
    <ds:schemaRef ds:uri="http://www.w3.org/XML/1998/namespace"/>
    <ds:schemaRef ds:uri="http://purl.org/dc/elements/1.1/"/>
    <ds:schemaRef ds:uri="http://schemas.microsoft.com/office/infopath/2007/PartnerControls"/>
    <ds:schemaRef ds:uri="63073e5e-8f18-41b8-a7bc-a5a6d6ee68e0"/>
    <ds:schemaRef ds:uri="http://schemas.openxmlformats.org/package/2006/metadata/core-properties"/>
    <ds:schemaRef ds:uri="b561e2ed-0ee1-47d0-b9e5-d815dfd43999"/>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5338</TotalTime>
  <Words>4766</Words>
  <Application>Microsoft Office PowerPoint</Application>
  <PresentationFormat>Widescreen</PresentationFormat>
  <Paragraphs>576</Paragraphs>
  <Slides>47</Slides>
  <Notes>43</Notes>
  <HiddenSlides>1</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vt:lpstr>
      <vt:lpstr>Calibri</vt:lpstr>
      <vt:lpstr>Calibri Light</vt:lpstr>
      <vt:lpstr>CIDFont+F1</vt:lpstr>
      <vt:lpstr>CIDFont+F2</vt:lpstr>
      <vt:lpstr>museo-sans</vt:lpstr>
      <vt:lpstr>Nunito</vt:lpstr>
      <vt:lpstr>Roboto</vt:lpstr>
      <vt:lpstr>Segoe UI</vt:lpstr>
      <vt:lpstr>VIC</vt:lpstr>
      <vt:lpstr>Wingdings</vt:lpstr>
      <vt:lpstr>Office Theme</vt:lpstr>
      <vt:lpstr>   Information Sharing Implementation Training</vt:lpstr>
      <vt:lpstr>Acknowledgments</vt:lpstr>
      <vt:lpstr>Key Support Services</vt:lpstr>
      <vt:lpstr>Group Introduction</vt:lpstr>
      <vt:lpstr>Group Agreement</vt:lpstr>
      <vt:lpstr>Training Overview</vt:lpstr>
      <vt:lpstr>Learning Objectives</vt:lpstr>
      <vt:lpstr>An Implementation Guide for Hospitals and Integrated Health Services</vt:lpstr>
      <vt:lpstr>Refresher and the Guide</vt:lpstr>
      <vt:lpstr>Why Sharing Information?</vt:lpstr>
      <vt:lpstr>PowerPoint Presentation</vt:lpstr>
      <vt:lpstr>Interrelated Reform in Victoria and Their Objectives</vt:lpstr>
      <vt:lpstr>Why Share Information</vt:lpstr>
      <vt:lpstr>Terminology Refresher</vt:lpstr>
      <vt:lpstr>MARAM  on One Page</vt:lpstr>
      <vt:lpstr>MARAM Structured Professional Judgement Model</vt:lpstr>
      <vt:lpstr>Information Sharing Entity (ISE) &amp; Risk Assessment Entity (RAE)</vt:lpstr>
      <vt:lpstr>Information Can Be Shared</vt:lpstr>
      <vt:lpstr>FVISS</vt:lpstr>
      <vt:lpstr>Elements of Consent </vt:lpstr>
      <vt:lpstr>Exceptions to requiring consent</vt:lpstr>
      <vt:lpstr>Comparison: Family Violence Assessment and Protection Purpose</vt:lpstr>
      <vt:lpstr>CISS</vt:lpstr>
      <vt:lpstr>CISS Summary</vt:lpstr>
      <vt:lpstr>Requirements: CISS</vt:lpstr>
      <vt:lpstr>Requirements: FVISS</vt:lpstr>
      <vt:lpstr>Intersection of the Schemes</vt:lpstr>
      <vt:lpstr>Excluded Information</vt:lpstr>
      <vt:lpstr>Safeguards and Protections</vt:lpstr>
      <vt:lpstr>Ministerial Guidelines</vt:lpstr>
      <vt:lpstr>Overview of Legislation, Policy and Frameworks </vt:lpstr>
      <vt:lpstr>Review of Implementation</vt:lpstr>
      <vt:lpstr>Implementation Progress</vt:lpstr>
      <vt:lpstr>A Proposed Checklist for Evaluation of the Schemes</vt:lpstr>
      <vt:lpstr>Information Sharing Schemes (ISS) – Implementation Plan </vt:lpstr>
      <vt:lpstr>Practice Examples</vt:lpstr>
      <vt:lpstr>Family Violence  Information Sharing Scheme</vt:lpstr>
      <vt:lpstr>Information Sharing Scheme:  Example Delegated Working Group</vt:lpstr>
      <vt:lpstr>Keeping Records</vt:lpstr>
      <vt:lpstr>Intersectionality: Ethical Practice to Mitigate Potential Unintended Consequences </vt:lpstr>
      <vt:lpstr>The Ideal Change</vt:lpstr>
      <vt:lpstr>Practice Examples</vt:lpstr>
      <vt:lpstr>Example Case Studies for Staff Training </vt:lpstr>
      <vt:lpstr>Collaborative Practice</vt:lpstr>
      <vt:lpstr>Wellbeing and Sustainability</vt:lpstr>
      <vt:lpstr>Resources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Solmaz Yavari</dc:creator>
  <cp:lastModifiedBy>Areeya Holmes</cp:lastModifiedBy>
  <cp:revision>240</cp:revision>
  <cp:lastPrinted>2024-12-04T02:22:55Z</cp:lastPrinted>
  <dcterms:created xsi:type="dcterms:W3CDTF">2021-01-15T04:44:39Z</dcterms:created>
  <dcterms:modified xsi:type="dcterms:W3CDTF">2025-02-04T23:20:47Z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0x0101000A87B61022124E40B1E004D8D7893D45</vt:lpwstr>
  </property>
</Properties>
</file>