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323" r:id="rId3"/>
    <p:sldId id="324" r:id="rId4"/>
    <p:sldId id="262" r:id="rId5"/>
    <p:sldId id="295" r:id="rId6"/>
    <p:sldId id="263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8" r:id="rId15"/>
    <p:sldId id="304" r:id="rId16"/>
    <p:sldId id="305" r:id="rId17"/>
    <p:sldId id="309" r:id="rId18"/>
    <p:sldId id="310" r:id="rId19"/>
    <p:sldId id="306" r:id="rId20"/>
    <p:sldId id="307" r:id="rId21"/>
    <p:sldId id="311" r:id="rId22"/>
    <p:sldId id="314" r:id="rId23"/>
    <p:sldId id="312" r:id="rId24"/>
    <p:sldId id="315" r:id="rId25"/>
    <p:sldId id="316" r:id="rId26"/>
    <p:sldId id="317" r:id="rId27"/>
    <p:sldId id="320" r:id="rId28"/>
    <p:sldId id="321" r:id="rId29"/>
    <p:sldId id="290" r:id="rId30"/>
    <p:sldId id="322" r:id="rId31"/>
    <p:sldId id="294" r:id="rId32"/>
    <p:sldId id="292" r:id="rId33"/>
    <p:sldId id="29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304"/>
    <a:srgbClr val="008590"/>
    <a:srgbClr val="2BFEFE"/>
    <a:srgbClr val="34FEFE"/>
    <a:srgbClr val="C55A11"/>
    <a:srgbClr val="005D64"/>
    <a:srgbClr val="FBE5D6"/>
    <a:srgbClr val="F47822"/>
    <a:srgbClr val="00AAB8"/>
    <a:srgbClr val="AC5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143" autoAdjust="0"/>
    <p:restoredTop sz="94343" autoAdjust="0"/>
  </p:normalViewPr>
  <p:slideViewPr>
    <p:cSldViewPr snapToGrid="0">
      <p:cViewPr varScale="1">
        <p:scale>
          <a:sx n="67" d="100"/>
          <a:sy n="67" d="100"/>
        </p:scale>
        <p:origin x="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DFCD1-E88F-471D-BD9B-557B7EE4710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83FB3DA9-9FD6-4519-9BC6-C47EB043F3F9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F47822"/>
        </a:solidFill>
      </dgm:spPr>
      <dgm:t>
        <a:bodyPr/>
        <a:lstStyle/>
        <a:p>
          <a:r>
            <a:rPr lang="en-A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Uphold the dignity and privacy of the people we work with</a:t>
          </a:r>
        </a:p>
      </dgm:t>
    </dgm:pt>
    <dgm:pt modelId="{CE34B3DF-AEC7-4FA1-A4A5-17C9778038F1}" type="parTrans" cxnId="{5A3B47FD-8E2C-4D5A-94F7-3C74B327B362}">
      <dgm:prSet/>
      <dgm:spPr/>
      <dgm:t>
        <a:bodyPr/>
        <a:lstStyle/>
        <a:p>
          <a:endParaRPr lang="en-A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19479A7-E604-4402-95DE-6E594C82737A}" type="sibTrans" cxnId="{5A3B47FD-8E2C-4D5A-94F7-3C74B327B362}">
      <dgm:prSet/>
      <dgm:spPr/>
      <dgm:t>
        <a:bodyPr/>
        <a:lstStyle/>
        <a:p>
          <a:endParaRPr lang="en-A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C7185CA-8330-40BC-BEC3-7A639634D707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006666"/>
        </a:solidFill>
      </dgm:spPr>
      <dgm:t>
        <a:bodyPr/>
        <a:lstStyle/>
        <a:p>
          <a:r>
            <a:rPr lang="en-A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Commitment to participation, but with the right to pass</a:t>
          </a:r>
        </a:p>
      </dgm:t>
    </dgm:pt>
    <dgm:pt modelId="{07956524-F42A-4430-903E-73E634F2475B}" type="parTrans" cxnId="{C972D7C6-276E-44E5-9024-8550BFEE9561}">
      <dgm:prSet/>
      <dgm:spPr/>
      <dgm:t>
        <a:bodyPr/>
        <a:lstStyle/>
        <a:p>
          <a:endParaRPr lang="en-A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F3D531D-60EE-4B1F-BCC6-E7F5B0AB6064}" type="sibTrans" cxnId="{C972D7C6-276E-44E5-9024-8550BFEE9561}">
      <dgm:prSet/>
      <dgm:spPr/>
      <dgm:t>
        <a:bodyPr/>
        <a:lstStyle/>
        <a:p>
          <a:endParaRPr lang="en-A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D7DF167-D89B-43CF-9B15-56A8DCD3C829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00AAB9"/>
        </a:solidFill>
      </dgm:spPr>
      <dgm:t>
        <a:bodyPr/>
        <a:lstStyle/>
        <a:p>
          <a:r>
            <a:rPr lang="en-A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Attitude of curiosity </a:t>
          </a:r>
        </a:p>
      </dgm:t>
    </dgm:pt>
    <dgm:pt modelId="{2E448F08-E59E-41B6-B07C-1B00E637C0B4}" type="parTrans" cxnId="{06F64F37-3892-4CCC-8F04-F3929566CD42}">
      <dgm:prSet/>
      <dgm:spPr/>
      <dgm:t>
        <a:bodyPr/>
        <a:lstStyle/>
        <a:p>
          <a:endParaRPr lang="en-A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F2D64B6-C909-4CF9-8EE4-97D076F603E9}" type="sibTrans" cxnId="{06F64F37-3892-4CCC-8F04-F3929566CD42}">
      <dgm:prSet/>
      <dgm:spPr/>
      <dgm:t>
        <a:bodyPr/>
        <a:lstStyle/>
        <a:p>
          <a:endParaRPr lang="en-A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59BCC62-3D1D-4CC8-A0FD-7D0F1BEF648E}">
      <dgm:prSet/>
      <dgm:spPr>
        <a:solidFill>
          <a:srgbClr val="254061"/>
        </a:solidFill>
        <a:ln>
          <a:solidFill>
            <a:schemeClr val="tx1"/>
          </a:solidFill>
        </a:ln>
      </dgm:spPr>
      <dgm:t>
        <a:bodyPr/>
        <a:lstStyle/>
        <a:p>
          <a:r>
            <a:rPr lang="en-A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Practice self-care</a:t>
          </a:r>
        </a:p>
      </dgm:t>
    </dgm:pt>
    <dgm:pt modelId="{E23B2F8B-FE8A-41C7-A9C7-C6963525BA35}" type="parTrans" cxnId="{0011C4F5-7E96-4A20-A324-5BB14CDC959B}">
      <dgm:prSet/>
      <dgm:spPr/>
      <dgm:t>
        <a:bodyPr/>
        <a:lstStyle/>
        <a:p>
          <a:endParaRPr lang="en-A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261884C-468D-494F-B9AC-903F062E4DDB}" type="sibTrans" cxnId="{0011C4F5-7E96-4A20-A324-5BB14CDC959B}">
      <dgm:prSet/>
      <dgm:spPr/>
      <dgm:t>
        <a:bodyPr/>
        <a:lstStyle/>
        <a:p>
          <a:endParaRPr lang="en-A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A32063E-36E6-4B4F-AFDE-5DA50B954A03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F47822"/>
        </a:solidFill>
      </dgm:spPr>
      <dgm:t>
        <a:bodyPr/>
        <a:lstStyle/>
        <a:p>
          <a:r>
            <a:rPr lang="en-A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Permission for facilitators to move the group along</a:t>
          </a:r>
        </a:p>
      </dgm:t>
    </dgm:pt>
    <dgm:pt modelId="{EBDC000C-F929-401D-950E-8B3E6C5BCD98}" type="parTrans" cxnId="{5EFEEF09-A645-47D4-8BC7-C4AA807D16B2}">
      <dgm:prSet/>
      <dgm:spPr/>
      <dgm:t>
        <a:bodyPr/>
        <a:lstStyle/>
        <a:p>
          <a:endParaRPr lang="en-A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345F5D9-AD3D-4C61-9E18-31A5D45EB72E}" type="sibTrans" cxnId="{5EFEEF09-A645-47D4-8BC7-C4AA807D16B2}">
      <dgm:prSet/>
      <dgm:spPr/>
      <dgm:t>
        <a:bodyPr/>
        <a:lstStyle/>
        <a:p>
          <a:endParaRPr lang="en-A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A2AD366-6860-47F6-8594-E42B48EE8FA9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006666"/>
        </a:solidFill>
      </dgm:spPr>
      <dgm:t>
        <a:bodyPr/>
        <a:lstStyle/>
        <a:p>
          <a:r>
            <a:rPr lang="en-A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Phones on silent and out of </a:t>
          </a:r>
          <a:r>
            <a:rPr lang="en-AU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sight, </a:t>
          </a:r>
          <a:r>
            <a:rPr lang="en-A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unless essential</a:t>
          </a:r>
        </a:p>
      </dgm:t>
    </dgm:pt>
    <dgm:pt modelId="{B9300E96-B2C1-408D-90BD-7DDBE67262F3}" type="parTrans" cxnId="{92E72E8B-E2ED-45B9-B40A-D18D7661BBFF}">
      <dgm:prSet/>
      <dgm:spPr/>
      <dgm:t>
        <a:bodyPr/>
        <a:lstStyle/>
        <a:p>
          <a:endParaRPr lang="en-A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117296A-CDBD-4337-9C3A-6C26DFBD9FC6}" type="sibTrans" cxnId="{92E72E8B-E2ED-45B9-B40A-D18D7661BBFF}">
      <dgm:prSet/>
      <dgm:spPr/>
      <dgm:t>
        <a:bodyPr/>
        <a:lstStyle/>
        <a:p>
          <a:endParaRPr lang="en-A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0AB1919-68ED-4393-AA52-74975684AF71}">
      <dgm:prSet/>
      <dgm:spPr>
        <a:solidFill>
          <a:srgbClr val="00AAB9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A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 can’t be articulate all the time! </a:t>
          </a:r>
        </a:p>
      </dgm:t>
    </dgm:pt>
    <dgm:pt modelId="{1D8EC8D5-D3C6-46A5-978C-BF024E264ABB}" type="parTrans" cxnId="{E51A3B9B-DD24-4359-94AA-D64577699425}">
      <dgm:prSet/>
      <dgm:spPr/>
      <dgm:t>
        <a:bodyPr/>
        <a:lstStyle/>
        <a:p>
          <a:endParaRPr lang="en-A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E651B27-5EC5-4AB4-AA0F-9D825BFEB227}" type="sibTrans" cxnId="{E51A3B9B-DD24-4359-94AA-D64577699425}">
      <dgm:prSet/>
      <dgm:spPr/>
      <dgm:t>
        <a:bodyPr/>
        <a:lstStyle/>
        <a:p>
          <a:endParaRPr lang="en-A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DEEC0B9-4DDD-4627-A554-7AD15BC09436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254061"/>
        </a:solidFill>
      </dgm:spPr>
      <dgm:t>
        <a:bodyPr/>
        <a:lstStyle/>
        <a:p>
          <a:r>
            <a:rPr lang="en-A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Respectful conversations</a:t>
          </a:r>
        </a:p>
      </dgm:t>
    </dgm:pt>
    <dgm:pt modelId="{2AD3FC48-7AC5-438F-B9E3-3DCB189AA462}" type="parTrans" cxnId="{BD53A078-15F9-462B-AE6A-22E45052985D}">
      <dgm:prSet/>
      <dgm:spPr/>
      <dgm:t>
        <a:bodyPr/>
        <a:lstStyle/>
        <a:p>
          <a:endParaRPr lang="en-A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007EEF6-9FD5-408A-B3FD-68889D9A34F3}" type="sibTrans" cxnId="{BD53A078-15F9-462B-AE6A-22E45052985D}">
      <dgm:prSet/>
      <dgm:spPr/>
      <dgm:t>
        <a:bodyPr/>
        <a:lstStyle/>
        <a:p>
          <a:endParaRPr lang="en-A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5F3A956-E185-436F-AF15-71FFF5A2DA92}" type="pres">
      <dgm:prSet presAssocID="{37EDFCD1-E88F-471D-BD9B-557B7EE471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17D1C2-040C-43D6-B2D5-F04841105426}" type="pres">
      <dgm:prSet presAssocID="{83FB3DA9-9FD6-4519-9BC6-C47EB043F3F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8D527-E403-4340-8B55-61911DA7FA0F}" type="pres">
      <dgm:prSet presAssocID="{B19479A7-E604-4402-95DE-6E594C82737A}" presName="sibTrans" presStyleCnt="0"/>
      <dgm:spPr/>
    </dgm:pt>
    <dgm:pt modelId="{E5EB0139-DDDF-459F-8542-D3FCA22E7BFE}" type="pres">
      <dgm:prSet presAssocID="{7C7185CA-8330-40BC-BEC3-7A639634D70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D9054-15A3-4E63-B5F9-4B9CF6ED1642}" type="pres">
      <dgm:prSet presAssocID="{6F3D531D-60EE-4B1F-BCC6-E7F5B0AB6064}" presName="sibTrans" presStyleCnt="0"/>
      <dgm:spPr/>
    </dgm:pt>
    <dgm:pt modelId="{1668A3B8-57A6-48F1-8195-1C88E7D280E6}" type="pres">
      <dgm:prSet presAssocID="{9DEEC0B9-4DDD-4627-A554-7AD15BC0943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1DA64-E2CF-4FB9-9550-BF921EC19643}" type="pres">
      <dgm:prSet presAssocID="{4007EEF6-9FD5-408A-B3FD-68889D9A34F3}" presName="sibTrans" presStyleCnt="0"/>
      <dgm:spPr/>
    </dgm:pt>
    <dgm:pt modelId="{A8EB8EFF-4324-4664-B7EE-984ACF87B840}" type="pres">
      <dgm:prSet presAssocID="{DD7DF167-D89B-43CF-9B15-56A8DCD3C829}" presName="node" presStyleLbl="node1" presStyleIdx="3" presStyleCnt="8" custLinFactNeighborX="-1484" custLinFactNeighborY="-1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A7C3B-2DD3-40C4-925E-B0A582DAD4A1}" type="pres">
      <dgm:prSet presAssocID="{CF2D64B6-C909-4CF9-8EE4-97D076F603E9}" presName="sibTrans" presStyleCnt="0"/>
      <dgm:spPr/>
    </dgm:pt>
    <dgm:pt modelId="{34950E44-20D4-40AE-8001-5237DDD600D4}" type="pres">
      <dgm:prSet presAssocID="{359BCC62-3D1D-4CC8-A0FD-7D0F1BEF648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4BD66-0E72-4D57-BD7F-43B7FA232054}" type="pres">
      <dgm:prSet presAssocID="{F261884C-468D-494F-B9AC-903F062E4DDB}" presName="sibTrans" presStyleCnt="0"/>
      <dgm:spPr/>
    </dgm:pt>
    <dgm:pt modelId="{A8A01A14-0926-457F-B17F-AE97C99BCEBE}" type="pres">
      <dgm:prSet presAssocID="{8A32063E-36E6-4B4F-AFDE-5DA50B954A0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AF446-45F2-48DA-8B05-FD4F34AC29A4}" type="pres">
      <dgm:prSet presAssocID="{A345F5D9-AD3D-4C61-9E18-31A5D45EB72E}" presName="sibTrans" presStyleCnt="0"/>
      <dgm:spPr/>
    </dgm:pt>
    <dgm:pt modelId="{F8CB157A-E320-447D-B8FB-7A58AA596746}" type="pres">
      <dgm:prSet presAssocID="{DA2AD366-6860-47F6-8594-E42B48EE8FA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8C597-95ED-4857-9F81-107E0C73C59D}" type="pres">
      <dgm:prSet presAssocID="{B117296A-CDBD-4337-9C3A-6C26DFBD9FC6}" presName="sibTrans" presStyleCnt="0"/>
      <dgm:spPr/>
    </dgm:pt>
    <dgm:pt modelId="{04442F19-7289-4496-8D8A-0BFFE789E4AC}" type="pres">
      <dgm:prSet presAssocID="{20AB1919-68ED-4393-AA52-74975684AF7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F64F37-3892-4CCC-8F04-F3929566CD42}" srcId="{37EDFCD1-E88F-471D-BD9B-557B7EE47108}" destId="{DD7DF167-D89B-43CF-9B15-56A8DCD3C829}" srcOrd="3" destOrd="0" parTransId="{2E448F08-E59E-41B6-B07C-1B00E637C0B4}" sibTransId="{CF2D64B6-C909-4CF9-8EE4-97D076F603E9}"/>
    <dgm:cxn modelId="{A18D3182-2219-4466-B4F9-7792FB28DC86}" type="presOf" srcId="{7C7185CA-8330-40BC-BEC3-7A639634D707}" destId="{E5EB0139-DDDF-459F-8542-D3FCA22E7BFE}" srcOrd="0" destOrd="0" presId="urn:microsoft.com/office/officeart/2005/8/layout/default"/>
    <dgm:cxn modelId="{98E360E6-C374-45EF-9D1A-405B95CEBB9D}" type="presOf" srcId="{9DEEC0B9-4DDD-4627-A554-7AD15BC09436}" destId="{1668A3B8-57A6-48F1-8195-1C88E7D280E6}" srcOrd="0" destOrd="0" presId="urn:microsoft.com/office/officeart/2005/8/layout/default"/>
    <dgm:cxn modelId="{5EAA2C9A-191D-4203-A31A-1DD570E4E462}" type="presOf" srcId="{83FB3DA9-9FD6-4519-9BC6-C47EB043F3F9}" destId="{0917D1C2-040C-43D6-B2D5-F04841105426}" srcOrd="0" destOrd="0" presId="urn:microsoft.com/office/officeart/2005/8/layout/default"/>
    <dgm:cxn modelId="{BD53A078-15F9-462B-AE6A-22E45052985D}" srcId="{37EDFCD1-E88F-471D-BD9B-557B7EE47108}" destId="{9DEEC0B9-4DDD-4627-A554-7AD15BC09436}" srcOrd="2" destOrd="0" parTransId="{2AD3FC48-7AC5-438F-B9E3-3DCB189AA462}" sibTransId="{4007EEF6-9FD5-408A-B3FD-68889D9A34F3}"/>
    <dgm:cxn modelId="{96FEAF38-B49E-43BB-BC0D-9325CFB483B9}" type="presOf" srcId="{DD7DF167-D89B-43CF-9B15-56A8DCD3C829}" destId="{A8EB8EFF-4324-4664-B7EE-984ACF87B840}" srcOrd="0" destOrd="0" presId="urn:microsoft.com/office/officeart/2005/8/layout/default"/>
    <dgm:cxn modelId="{0011C4F5-7E96-4A20-A324-5BB14CDC959B}" srcId="{37EDFCD1-E88F-471D-BD9B-557B7EE47108}" destId="{359BCC62-3D1D-4CC8-A0FD-7D0F1BEF648E}" srcOrd="4" destOrd="0" parTransId="{E23B2F8B-FE8A-41C7-A9C7-C6963525BA35}" sibTransId="{F261884C-468D-494F-B9AC-903F062E4DDB}"/>
    <dgm:cxn modelId="{92E72E8B-E2ED-45B9-B40A-D18D7661BBFF}" srcId="{37EDFCD1-E88F-471D-BD9B-557B7EE47108}" destId="{DA2AD366-6860-47F6-8594-E42B48EE8FA9}" srcOrd="6" destOrd="0" parTransId="{B9300E96-B2C1-408D-90BD-7DDBE67262F3}" sibTransId="{B117296A-CDBD-4337-9C3A-6C26DFBD9FC6}"/>
    <dgm:cxn modelId="{C972D7C6-276E-44E5-9024-8550BFEE9561}" srcId="{37EDFCD1-E88F-471D-BD9B-557B7EE47108}" destId="{7C7185CA-8330-40BC-BEC3-7A639634D707}" srcOrd="1" destOrd="0" parTransId="{07956524-F42A-4430-903E-73E634F2475B}" sibTransId="{6F3D531D-60EE-4B1F-BCC6-E7F5B0AB6064}"/>
    <dgm:cxn modelId="{3DC89267-B736-4EB8-A4BC-04C77F77661F}" type="presOf" srcId="{359BCC62-3D1D-4CC8-A0FD-7D0F1BEF648E}" destId="{34950E44-20D4-40AE-8001-5237DDD600D4}" srcOrd="0" destOrd="0" presId="urn:microsoft.com/office/officeart/2005/8/layout/default"/>
    <dgm:cxn modelId="{41CA2FA5-02B1-43E8-B19F-929544F8AAE7}" type="presOf" srcId="{20AB1919-68ED-4393-AA52-74975684AF71}" destId="{04442F19-7289-4496-8D8A-0BFFE789E4AC}" srcOrd="0" destOrd="0" presId="urn:microsoft.com/office/officeart/2005/8/layout/default"/>
    <dgm:cxn modelId="{E51A3B9B-DD24-4359-94AA-D64577699425}" srcId="{37EDFCD1-E88F-471D-BD9B-557B7EE47108}" destId="{20AB1919-68ED-4393-AA52-74975684AF71}" srcOrd="7" destOrd="0" parTransId="{1D8EC8D5-D3C6-46A5-978C-BF024E264ABB}" sibTransId="{EE651B27-5EC5-4AB4-AA0F-9D825BFEB227}"/>
    <dgm:cxn modelId="{5EFEEF09-A645-47D4-8BC7-C4AA807D16B2}" srcId="{37EDFCD1-E88F-471D-BD9B-557B7EE47108}" destId="{8A32063E-36E6-4B4F-AFDE-5DA50B954A03}" srcOrd="5" destOrd="0" parTransId="{EBDC000C-F929-401D-950E-8B3E6C5BCD98}" sibTransId="{A345F5D9-AD3D-4C61-9E18-31A5D45EB72E}"/>
    <dgm:cxn modelId="{CCF79807-9BD9-4147-B2AB-5EB4ACCF1CAD}" type="presOf" srcId="{DA2AD366-6860-47F6-8594-E42B48EE8FA9}" destId="{F8CB157A-E320-447D-B8FB-7A58AA596746}" srcOrd="0" destOrd="0" presId="urn:microsoft.com/office/officeart/2005/8/layout/default"/>
    <dgm:cxn modelId="{C51B9417-397E-467B-892E-A59F63BA52B0}" type="presOf" srcId="{37EDFCD1-E88F-471D-BD9B-557B7EE47108}" destId="{A5F3A956-E185-436F-AF15-71FFF5A2DA92}" srcOrd="0" destOrd="0" presId="urn:microsoft.com/office/officeart/2005/8/layout/default"/>
    <dgm:cxn modelId="{84BBC1BC-BEA5-42F2-B055-350EACCF7E13}" type="presOf" srcId="{8A32063E-36E6-4B4F-AFDE-5DA50B954A03}" destId="{A8A01A14-0926-457F-B17F-AE97C99BCEBE}" srcOrd="0" destOrd="0" presId="urn:microsoft.com/office/officeart/2005/8/layout/default"/>
    <dgm:cxn modelId="{5A3B47FD-8E2C-4D5A-94F7-3C74B327B362}" srcId="{37EDFCD1-E88F-471D-BD9B-557B7EE47108}" destId="{83FB3DA9-9FD6-4519-9BC6-C47EB043F3F9}" srcOrd="0" destOrd="0" parTransId="{CE34B3DF-AEC7-4FA1-A4A5-17C9778038F1}" sibTransId="{B19479A7-E604-4402-95DE-6E594C82737A}"/>
    <dgm:cxn modelId="{B545B88F-B887-4955-B5B4-9280C2B14430}" type="presParOf" srcId="{A5F3A956-E185-436F-AF15-71FFF5A2DA92}" destId="{0917D1C2-040C-43D6-B2D5-F04841105426}" srcOrd="0" destOrd="0" presId="urn:microsoft.com/office/officeart/2005/8/layout/default"/>
    <dgm:cxn modelId="{D46804F0-F5F1-43A1-A236-393A5C0A5DFC}" type="presParOf" srcId="{A5F3A956-E185-436F-AF15-71FFF5A2DA92}" destId="{B068D527-E403-4340-8B55-61911DA7FA0F}" srcOrd="1" destOrd="0" presId="urn:microsoft.com/office/officeart/2005/8/layout/default"/>
    <dgm:cxn modelId="{B34AC836-8F6C-42B0-98DC-F77D5A67109C}" type="presParOf" srcId="{A5F3A956-E185-436F-AF15-71FFF5A2DA92}" destId="{E5EB0139-DDDF-459F-8542-D3FCA22E7BFE}" srcOrd="2" destOrd="0" presId="urn:microsoft.com/office/officeart/2005/8/layout/default"/>
    <dgm:cxn modelId="{AC8754F1-CB40-4010-A988-B9A9C073EA43}" type="presParOf" srcId="{A5F3A956-E185-436F-AF15-71FFF5A2DA92}" destId="{4EDD9054-15A3-4E63-B5F9-4B9CF6ED1642}" srcOrd="3" destOrd="0" presId="urn:microsoft.com/office/officeart/2005/8/layout/default"/>
    <dgm:cxn modelId="{C77D7E05-8187-4056-9AD9-9069AD99EC08}" type="presParOf" srcId="{A5F3A956-E185-436F-AF15-71FFF5A2DA92}" destId="{1668A3B8-57A6-48F1-8195-1C88E7D280E6}" srcOrd="4" destOrd="0" presId="urn:microsoft.com/office/officeart/2005/8/layout/default"/>
    <dgm:cxn modelId="{310CE2B3-3163-4A0B-BA50-86C905BE5D73}" type="presParOf" srcId="{A5F3A956-E185-436F-AF15-71FFF5A2DA92}" destId="{3E81DA64-E2CF-4FB9-9550-BF921EC19643}" srcOrd="5" destOrd="0" presId="urn:microsoft.com/office/officeart/2005/8/layout/default"/>
    <dgm:cxn modelId="{30913046-A8E6-4BF4-B401-8D5F204F58EB}" type="presParOf" srcId="{A5F3A956-E185-436F-AF15-71FFF5A2DA92}" destId="{A8EB8EFF-4324-4664-B7EE-984ACF87B840}" srcOrd="6" destOrd="0" presId="urn:microsoft.com/office/officeart/2005/8/layout/default"/>
    <dgm:cxn modelId="{70255E10-188A-4CA4-AAB8-7B1810439383}" type="presParOf" srcId="{A5F3A956-E185-436F-AF15-71FFF5A2DA92}" destId="{136A7C3B-2DD3-40C4-925E-B0A582DAD4A1}" srcOrd="7" destOrd="0" presId="urn:microsoft.com/office/officeart/2005/8/layout/default"/>
    <dgm:cxn modelId="{D6E115DC-8286-4774-BB69-9FBA4C7E4996}" type="presParOf" srcId="{A5F3A956-E185-436F-AF15-71FFF5A2DA92}" destId="{34950E44-20D4-40AE-8001-5237DDD600D4}" srcOrd="8" destOrd="0" presId="urn:microsoft.com/office/officeart/2005/8/layout/default"/>
    <dgm:cxn modelId="{8109ACC6-9159-41C0-A735-0A1B670DF1DC}" type="presParOf" srcId="{A5F3A956-E185-436F-AF15-71FFF5A2DA92}" destId="{5214BD66-0E72-4D57-BD7F-43B7FA232054}" srcOrd="9" destOrd="0" presId="urn:microsoft.com/office/officeart/2005/8/layout/default"/>
    <dgm:cxn modelId="{42CA2ADB-EF87-4DCC-BA23-1EE50A0DB95E}" type="presParOf" srcId="{A5F3A956-E185-436F-AF15-71FFF5A2DA92}" destId="{A8A01A14-0926-457F-B17F-AE97C99BCEBE}" srcOrd="10" destOrd="0" presId="urn:microsoft.com/office/officeart/2005/8/layout/default"/>
    <dgm:cxn modelId="{EDD2FB6D-94B8-4141-A836-04F7806D7B2D}" type="presParOf" srcId="{A5F3A956-E185-436F-AF15-71FFF5A2DA92}" destId="{ABCAF446-45F2-48DA-8B05-FD4F34AC29A4}" srcOrd="11" destOrd="0" presId="urn:microsoft.com/office/officeart/2005/8/layout/default"/>
    <dgm:cxn modelId="{DC85D781-2D9F-42BD-B6CB-FAB6DD05C721}" type="presParOf" srcId="{A5F3A956-E185-436F-AF15-71FFF5A2DA92}" destId="{F8CB157A-E320-447D-B8FB-7A58AA596746}" srcOrd="12" destOrd="0" presId="urn:microsoft.com/office/officeart/2005/8/layout/default"/>
    <dgm:cxn modelId="{4D1B8D17-19E5-404C-96D8-FFDC721CD416}" type="presParOf" srcId="{A5F3A956-E185-436F-AF15-71FFF5A2DA92}" destId="{EE18C597-95ED-4857-9F81-107E0C73C59D}" srcOrd="13" destOrd="0" presId="urn:microsoft.com/office/officeart/2005/8/layout/default"/>
    <dgm:cxn modelId="{A1735FF5-F826-4995-99BD-536EA56E98C2}" type="presParOf" srcId="{A5F3A956-E185-436F-AF15-71FFF5A2DA92}" destId="{04442F19-7289-4496-8D8A-0BFFE789E4A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DC6DEC-3D65-4F03-8307-DD462EC7808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253FBF-5EA5-4FD8-B7F5-E5FCA66134C7}">
      <dgm:prSet phldrT="[Text]" custT="1"/>
      <dgm:spPr>
        <a:solidFill>
          <a:srgbClr val="00817E"/>
        </a:solidFill>
      </dgm:spPr>
      <dgm:t>
        <a:bodyPr/>
        <a:lstStyle/>
        <a:p>
          <a:r>
            <a: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Module 2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3BE39C1-DC10-4E4D-8146-B3968672BA6F}" type="parTrans" cxnId="{31C9D367-B490-442F-BA4E-3FB788A83A3D}">
      <dgm:prSet/>
      <dgm:spPr/>
      <dgm:t>
        <a:bodyPr/>
        <a:lstStyle/>
        <a:p>
          <a:endParaRPr lang="en-US"/>
        </a:p>
      </dgm:t>
    </dgm:pt>
    <dgm:pt modelId="{F84BE422-E76A-4DBA-AA03-23396A9FE501}" type="sibTrans" cxnId="{31C9D367-B490-442F-BA4E-3FB788A83A3D}">
      <dgm:prSet/>
      <dgm:spPr/>
      <dgm:t>
        <a:bodyPr/>
        <a:lstStyle/>
        <a:p>
          <a:endParaRPr lang="en-US"/>
        </a:p>
      </dgm:t>
    </dgm:pt>
    <dgm:pt modelId="{EAC96A86-3E39-4756-B56D-68D6A6CF1E87}">
      <dgm:prSet phldrT="[Text]" custT="1"/>
      <dgm:spPr/>
      <dgm:t>
        <a:bodyPr/>
        <a:lstStyle/>
        <a:p>
          <a:r>
            <a:rPr lang="en-AU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Observable signs of trauma
Effective engagement 
Child-focused practice</a:t>
          </a:r>
          <a:endParaRPr lang="en-US" sz="2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98C3AD4-0137-41DF-A27A-DCAA8F2B4F72}" type="parTrans" cxnId="{9409A952-9050-4542-BEE0-193B3D9A4B53}">
      <dgm:prSet/>
      <dgm:spPr/>
      <dgm:t>
        <a:bodyPr/>
        <a:lstStyle/>
        <a:p>
          <a:endParaRPr lang="en-US"/>
        </a:p>
      </dgm:t>
    </dgm:pt>
    <dgm:pt modelId="{AAED2603-7393-402C-BFC0-2CA8EA8BECE1}" type="sibTrans" cxnId="{9409A952-9050-4542-BEE0-193B3D9A4B53}">
      <dgm:prSet/>
      <dgm:spPr/>
      <dgm:t>
        <a:bodyPr/>
        <a:lstStyle/>
        <a:p>
          <a:endParaRPr lang="en-US"/>
        </a:p>
      </dgm:t>
    </dgm:pt>
    <dgm:pt modelId="{AF404DD6-680D-4E6E-AF57-C7F886D75F69}">
      <dgm:prSet phldrT="[Text]" custT="1"/>
      <dgm:spPr>
        <a:solidFill>
          <a:srgbClr val="00A29E"/>
        </a:solidFill>
      </dgm:spPr>
      <dgm:t>
        <a:bodyPr/>
        <a:lstStyle/>
        <a:p>
          <a:r>
            <a: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Module 3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8A2BF51-D070-4FFF-BAD1-4768B2B20D30}" type="parTrans" cxnId="{E8F86D7C-07EA-4646-A4A8-9CDE44DBCC61}">
      <dgm:prSet/>
      <dgm:spPr/>
      <dgm:t>
        <a:bodyPr/>
        <a:lstStyle/>
        <a:p>
          <a:endParaRPr lang="en-US"/>
        </a:p>
      </dgm:t>
    </dgm:pt>
    <dgm:pt modelId="{C2A62B8A-8560-4D29-B3EC-DD96BC88D84A}" type="sibTrans" cxnId="{E8F86D7C-07EA-4646-A4A8-9CDE44DBCC61}">
      <dgm:prSet/>
      <dgm:spPr/>
      <dgm:t>
        <a:bodyPr/>
        <a:lstStyle/>
        <a:p>
          <a:endParaRPr lang="en-US"/>
        </a:p>
      </dgm:t>
    </dgm:pt>
    <dgm:pt modelId="{2D61D19D-4ADC-43F7-A038-C01A04F478A7}">
      <dgm:prSet phldrT="[Text]" custT="1"/>
      <dgm:spPr/>
      <dgm:t>
        <a:bodyPr/>
        <a:lstStyle/>
        <a:p>
          <a:r>
            <a:rPr lang="en-AU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Evidence-based risk factors
Risk assessment tools
Structured Professional Judgement model
Seriousness of risk
Misidentification </a:t>
          </a:r>
          <a:endParaRPr lang="en-US" sz="2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792203E-F906-4FD8-A2D5-4A5E3A540CBB}" type="parTrans" cxnId="{F9FCC71F-F1C2-4F58-91D4-E683E866EE7F}">
      <dgm:prSet/>
      <dgm:spPr/>
      <dgm:t>
        <a:bodyPr/>
        <a:lstStyle/>
        <a:p>
          <a:endParaRPr lang="en-US"/>
        </a:p>
      </dgm:t>
    </dgm:pt>
    <dgm:pt modelId="{0733B0FA-26CB-4AB9-9BDD-D2A68FDF02ED}" type="sibTrans" cxnId="{F9FCC71F-F1C2-4F58-91D4-E683E866EE7F}">
      <dgm:prSet/>
      <dgm:spPr/>
      <dgm:t>
        <a:bodyPr/>
        <a:lstStyle/>
        <a:p>
          <a:endParaRPr lang="en-US"/>
        </a:p>
      </dgm:t>
    </dgm:pt>
    <dgm:pt modelId="{E8BE88D1-B76D-4981-BE11-D3FF8C77E8D2}">
      <dgm:prSet custT="1"/>
      <dgm:spPr>
        <a:solidFill>
          <a:srgbClr val="00C0BB"/>
        </a:solidFill>
      </dgm:spPr>
      <dgm:t>
        <a:bodyPr/>
        <a:lstStyle/>
        <a:p>
          <a:r>
            <a: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Module 4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2B3BE51-474C-4307-A18D-9E9F4B859709}" type="parTrans" cxnId="{7D2E9FEE-46BA-44E4-977B-24E123669200}">
      <dgm:prSet/>
      <dgm:spPr/>
      <dgm:t>
        <a:bodyPr/>
        <a:lstStyle/>
        <a:p>
          <a:endParaRPr lang="en-US"/>
        </a:p>
      </dgm:t>
    </dgm:pt>
    <dgm:pt modelId="{66A7244C-E273-4888-BEBA-EFC3EAE62955}" type="sibTrans" cxnId="{7D2E9FEE-46BA-44E4-977B-24E123669200}">
      <dgm:prSet/>
      <dgm:spPr/>
      <dgm:t>
        <a:bodyPr/>
        <a:lstStyle/>
        <a:p>
          <a:endParaRPr lang="en-US"/>
        </a:p>
      </dgm:t>
    </dgm:pt>
    <dgm:pt modelId="{D1A68CDD-D908-4E65-8537-17454F8BD39C}">
      <dgm:prSet custT="1"/>
      <dgm:spPr/>
      <dgm:t>
        <a:bodyPr/>
        <a:lstStyle/>
        <a:p>
          <a:r>
            <a:rPr lang="en-AU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Intermediate risk management</a:t>
          </a:r>
          <a:endParaRPr lang="en-US" sz="2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0392AF9-C113-412D-B1CA-DCC180F723F7}" type="parTrans" cxnId="{00FEDA01-408B-4D10-86AD-E410DE6687E9}">
      <dgm:prSet/>
      <dgm:spPr/>
      <dgm:t>
        <a:bodyPr/>
        <a:lstStyle/>
        <a:p>
          <a:endParaRPr lang="en-US"/>
        </a:p>
      </dgm:t>
    </dgm:pt>
    <dgm:pt modelId="{0F44234B-7144-4394-B836-EE03B9AF5A28}" type="sibTrans" cxnId="{00FEDA01-408B-4D10-86AD-E410DE6687E9}">
      <dgm:prSet/>
      <dgm:spPr/>
      <dgm:t>
        <a:bodyPr/>
        <a:lstStyle/>
        <a:p>
          <a:endParaRPr lang="en-US"/>
        </a:p>
      </dgm:t>
    </dgm:pt>
    <dgm:pt modelId="{40F998CD-F023-4069-A955-E6C2698E011E}">
      <dgm:prSet custT="1"/>
      <dgm:spPr>
        <a:solidFill>
          <a:srgbClr val="006666"/>
        </a:solidFill>
      </dgm:spPr>
      <dgm:t>
        <a:bodyPr/>
        <a:lstStyle/>
        <a:p>
          <a:r>
            <a: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Module 1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6DBA01E-B66E-4F54-A73D-0895B48AD7BE}" type="parTrans" cxnId="{67676F5B-5EF8-4555-949B-7B8642F6919B}">
      <dgm:prSet/>
      <dgm:spPr/>
      <dgm:t>
        <a:bodyPr/>
        <a:lstStyle/>
        <a:p>
          <a:endParaRPr lang="en-US"/>
        </a:p>
      </dgm:t>
    </dgm:pt>
    <dgm:pt modelId="{4D602691-04A4-4A22-83FD-A70F7DF1929B}" type="sibTrans" cxnId="{67676F5B-5EF8-4555-949B-7B8642F6919B}">
      <dgm:prSet/>
      <dgm:spPr/>
      <dgm:t>
        <a:bodyPr/>
        <a:lstStyle/>
        <a:p>
          <a:endParaRPr lang="en-US"/>
        </a:p>
      </dgm:t>
    </dgm:pt>
    <dgm:pt modelId="{6A2735BF-95E5-41C7-A795-8D2685909B8E}">
      <dgm:prSet custT="1"/>
      <dgm:spPr/>
      <dgm:t>
        <a:bodyPr/>
        <a:lstStyle/>
        <a:p>
          <a:r>
            <a:rPr lang="en-AU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Reform context 
MARAM
Foundational knowledge
Attitudes, structural inequality &amp; discrimination
Barriers to disclosure</a:t>
          </a:r>
          <a:endParaRPr lang="en-US" sz="2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CABBAD2-AA81-4332-8F4F-A96B85FAE594}" type="parTrans" cxnId="{08A51607-E7E9-493E-A4F0-B1C19058E5B3}">
      <dgm:prSet/>
      <dgm:spPr/>
      <dgm:t>
        <a:bodyPr/>
        <a:lstStyle/>
        <a:p>
          <a:endParaRPr lang="en-US"/>
        </a:p>
      </dgm:t>
    </dgm:pt>
    <dgm:pt modelId="{A1ECF597-5915-4132-B613-0C0DF1F7795A}" type="sibTrans" cxnId="{08A51607-E7E9-493E-A4F0-B1C19058E5B3}">
      <dgm:prSet/>
      <dgm:spPr/>
      <dgm:t>
        <a:bodyPr/>
        <a:lstStyle/>
        <a:p>
          <a:endParaRPr lang="en-US"/>
        </a:p>
      </dgm:t>
    </dgm:pt>
    <dgm:pt modelId="{4DDD66E5-FD0E-4C4F-BD98-4F2EA7BFE86B}">
      <dgm:prSet custT="1"/>
      <dgm:spPr/>
      <dgm:t>
        <a:bodyPr/>
        <a:lstStyle/>
        <a:p>
          <a:r>
            <a:rPr lang="en-AU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Safety planning
Keeping perpetrators in view and accountable
Workplace supports</a:t>
          </a:r>
          <a:endParaRPr lang="en-US" sz="2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0C91F75-CDE4-43E8-9258-C43A1F6020A6}" type="parTrans" cxnId="{81E7D742-2FC8-4D38-8804-A97FFE281C6A}">
      <dgm:prSet/>
      <dgm:spPr/>
    </dgm:pt>
    <dgm:pt modelId="{3877C667-2796-4437-9760-0FA5797CB46B}" type="sibTrans" cxnId="{81E7D742-2FC8-4D38-8804-A97FFE281C6A}">
      <dgm:prSet/>
      <dgm:spPr/>
    </dgm:pt>
    <dgm:pt modelId="{F3286193-B3B0-478C-80F3-E4529086D5BA}" type="pres">
      <dgm:prSet presAssocID="{7DDC6DEC-3D65-4F03-8307-DD462EC780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AFF937-BAC2-4C27-89CF-A3A73506D1BD}" type="pres">
      <dgm:prSet presAssocID="{40F998CD-F023-4069-A955-E6C2698E011E}" presName="composite" presStyleCnt="0"/>
      <dgm:spPr/>
    </dgm:pt>
    <dgm:pt modelId="{399DCFE9-3E7C-4500-A401-0723ECEF9764}" type="pres">
      <dgm:prSet presAssocID="{40F998CD-F023-4069-A955-E6C2698E011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4298A-618C-48A4-B586-1AA99FBD0876}" type="pres">
      <dgm:prSet presAssocID="{40F998CD-F023-4069-A955-E6C2698E011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A148F-DDAF-492B-A5E8-0CA43865C117}" type="pres">
      <dgm:prSet presAssocID="{4D602691-04A4-4A22-83FD-A70F7DF1929B}" presName="space" presStyleCnt="0"/>
      <dgm:spPr/>
    </dgm:pt>
    <dgm:pt modelId="{9388D156-EDE9-4284-A51B-3FCFC477BF4E}" type="pres">
      <dgm:prSet presAssocID="{AE253FBF-5EA5-4FD8-B7F5-E5FCA66134C7}" presName="composite" presStyleCnt="0"/>
      <dgm:spPr/>
    </dgm:pt>
    <dgm:pt modelId="{37718DCE-6CEB-46C8-888B-BF08DD1FFDD7}" type="pres">
      <dgm:prSet presAssocID="{AE253FBF-5EA5-4FD8-B7F5-E5FCA66134C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F3B5F-82C5-4354-B93C-A346BDA71D6A}" type="pres">
      <dgm:prSet presAssocID="{AE253FBF-5EA5-4FD8-B7F5-E5FCA66134C7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97664-556A-4524-A840-73E6EDCE1F3E}" type="pres">
      <dgm:prSet presAssocID="{F84BE422-E76A-4DBA-AA03-23396A9FE501}" presName="space" presStyleCnt="0"/>
      <dgm:spPr/>
    </dgm:pt>
    <dgm:pt modelId="{DCA3AC37-8FA3-4A91-9B95-7190EB1EBB89}" type="pres">
      <dgm:prSet presAssocID="{AF404DD6-680D-4E6E-AF57-C7F886D75F69}" presName="composite" presStyleCnt="0"/>
      <dgm:spPr/>
    </dgm:pt>
    <dgm:pt modelId="{6D60497B-B098-4897-8F36-0677CF273E73}" type="pres">
      <dgm:prSet presAssocID="{AF404DD6-680D-4E6E-AF57-C7F886D75F6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CE46D-DC88-4630-89EC-760538504A66}" type="pres">
      <dgm:prSet presAssocID="{AF404DD6-680D-4E6E-AF57-C7F886D75F69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F3E6E-F2BC-4B77-A0F8-96679B5B4EB3}" type="pres">
      <dgm:prSet presAssocID="{C2A62B8A-8560-4D29-B3EC-DD96BC88D84A}" presName="space" presStyleCnt="0"/>
      <dgm:spPr/>
    </dgm:pt>
    <dgm:pt modelId="{4C1FA062-7B47-4773-832C-2AB4A99429B6}" type="pres">
      <dgm:prSet presAssocID="{E8BE88D1-B76D-4981-BE11-D3FF8C77E8D2}" presName="composite" presStyleCnt="0"/>
      <dgm:spPr/>
    </dgm:pt>
    <dgm:pt modelId="{30272C9D-9B39-4635-9D37-285A6A60CE05}" type="pres">
      <dgm:prSet presAssocID="{E8BE88D1-B76D-4981-BE11-D3FF8C77E8D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68FD0-F5C0-4DA3-9331-9DF3DAA60CDE}" type="pres">
      <dgm:prSet presAssocID="{E8BE88D1-B76D-4981-BE11-D3FF8C77E8D2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E8ABDB-4B22-4608-B605-F740EBD1F77D}" type="presOf" srcId="{4DDD66E5-FD0E-4C4F-BD98-4F2EA7BFE86B}" destId="{AD968FD0-F5C0-4DA3-9331-9DF3DAA60CDE}" srcOrd="0" destOrd="1" presId="urn:microsoft.com/office/officeart/2005/8/layout/hList1"/>
    <dgm:cxn modelId="{F9FCC71F-F1C2-4F58-91D4-E683E866EE7F}" srcId="{AF404DD6-680D-4E6E-AF57-C7F886D75F69}" destId="{2D61D19D-4ADC-43F7-A038-C01A04F478A7}" srcOrd="0" destOrd="0" parTransId="{8792203E-F906-4FD8-A2D5-4A5E3A540CBB}" sibTransId="{0733B0FA-26CB-4AB9-9BDD-D2A68FDF02ED}"/>
    <dgm:cxn modelId="{E302DA15-3347-4617-AFCC-557143A0FF88}" type="presOf" srcId="{EAC96A86-3E39-4756-B56D-68D6A6CF1E87}" destId="{8C8F3B5F-82C5-4354-B93C-A346BDA71D6A}" srcOrd="0" destOrd="0" presId="urn:microsoft.com/office/officeart/2005/8/layout/hList1"/>
    <dgm:cxn modelId="{67AA9F38-0020-4B4B-AA6C-B65DEB96AF45}" type="presOf" srcId="{2D61D19D-4ADC-43F7-A038-C01A04F478A7}" destId="{42ACE46D-DC88-4630-89EC-760538504A66}" srcOrd="0" destOrd="0" presId="urn:microsoft.com/office/officeart/2005/8/layout/hList1"/>
    <dgm:cxn modelId="{E219F256-D94D-477D-B79E-B9B7D76DD7A4}" type="presOf" srcId="{40F998CD-F023-4069-A955-E6C2698E011E}" destId="{399DCFE9-3E7C-4500-A401-0723ECEF9764}" srcOrd="0" destOrd="0" presId="urn:microsoft.com/office/officeart/2005/8/layout/hList1"/>
    <dgm:cxn modelId="{00FEDA01-408B-4D10-86AD-E410DE6687E9}" srcId="{E8BE88D1-B76D-4981-BE11-D3FF8C77E8D2}" destId="{D1A68CDD-D908-4E65-8537-17454F8BD39C}" srcOrd="0" destOrd="0" parTransId="{90392AF9-C113-412D-B1CA-DCC180F723F7}" sibTransId="{0F44234B-7144-4394-B836-EE03B9AF5A28}"/>
    <dgm:cxn modelId="{31C9D367-B490-442F-BA4E-3FB788A83A3D}" srcId="{7DDC6DEC-3D65-4F03-8307-DD462EC7808E}" destId="{AE253FBF-5EA5-4FD8-B7F5-E5FCA66134C7}" srcOrd="1" destOrd="0" parTransId="{53BE39C1-DC10-4E4D-8146-B3968672BA6F}" sibTransId="{F84BE422-E76A-4DBA-AA03-23396A9FE501}"/>
    <dgm:cxn modelId="{81E7D742-2FC8-4D38-8804-A97FFE281C6A}" srcId="{E8BE88D1-B76D-4981-BE11-D3FF8C77E8D2}" destId="{4DDD66E5-FD0E-4C4F-BD98-4F2EA7BFE86B}" srcOrd="1" destOrd="0" parTransId="{50C91F75-CDE4-43E8-9258-C43A1F6020A6}" sibTransId="{3877C667-2796-4437-9760-0FA5797CB46B}"/>
    <dgm:cxn modelId="{7D2E9FEE-46BA-44E4-977B-24E123669200}" srcId="{7DDC6DEC-3D65-4F03-8307-DD462EC7808E}" destId="{E8BE88D1-B76D-4981-BE11-D3FF8C77E8D2}" srcOrd="3" destOrd="0" parTransId="{A2B3BE51-474C-4307-A18D-9E9F4B859709}" sibTransId="{66A7244C-E273-4888-BEBA-EFC3EAE62955}"/>
    <dgm:cxn modelId="{FD070FAD-31A3-463E-8378-866A821A48F5}" type="presOf" srcId="{AE253FBF-5EA5-4FD8-B7F5-E5FCA66134C7}" destId="{37718DCE-6CEB-46C8-888B-BF08DD1FFDD7}" srcOrd="0" destOrd="0" presId="urn:microsoft.com/office/officeart/2005/8/layout/hList1"/>
    <dgm:cxn modelId="{EA977403-2179-4A27-BDB3-323E65734408}" type="presOf" srcId="{6A2735BF-95E5-41C7-A795-8D2685909B8E}" destId="{A744298A-618C-48A4-B586-1AA99FBD0876}" srcOrd="0" destOrd="0" presId="urn:microsoft.com/office/officeart/2005/8/layout/hList1"/>
    <dgm:cxn modelId="{08A51607-E7E9-493E-A4F0-B1C19058E5B3}" srcId="{40F998CD-F023-4069-A955-E6C2698E011E}" destId="{6A2735BF-95E5-41C7-A795-8D2685909B8E}" srcOrd="0" destOrd="0" parTransId="{3CABBAD2-AA81-4332-8F4F-A96B85FAE594}" sibTransId="{A1ECF597-5915-4132-B613-0C0DF1F7795A}"/>
    <dgm:cxn modelId="{67676F5B-5EF8-4555-949B-7B8642F6919B}" srcId="{7DDC6DEC-3D65-4F03-8307-DD462EC7808E}" destId="{40F998CD-F023-4069-A955-E6C2698E011E}" srcOrd="0" destOrd="0" parTransId="{66DBA01E-B66E-4F54-A73D-0895B48AD7BE}" sibTransId="{4D602691-04A4-4A22-83FD-A70F7DF1929B}"/>
    <dgm:cxn modelId="{6B1A1756-1330-4BBD-946F-ABEE6C02DA87}" type="presOf" srcId="{E8BE88D1-B76D-4981-BE11-D3FF8C77E8D2}" destId="{30272C9D-9B39-4635-9D37-285A6A60CE05}" srcOrd="0" destOrd="0" presId="urn:microsoft.com/office/officeart/2005/8/layout/hList1"/>
    <dgm:cxn modelId="{E8F86D7C-07EA-4646-A4A8-9CDE44DBCC61}" srcId="{7DDC6DEC-3D65-4F03-8307-DD462EC7808E}" destId="{AF404DD6-680D-4E6E-AF57-C7F886D75F69}" srcOrd="2" destOrd="0" parTransId="{F8A2BF51-D070-4FFF-BAD1-4768B2B20D30}" sibTransId="{C2A62B8A-8560-4D29-B3EC-DD96BC88D84A}"/>
    <dgm:cxn modelId="{B9CAD13F-5282-4656-B2A8-650BBB9579D8}" type="presOf" srcId="{7DDC6DEC-3D65-4F03-8307-DD462EC7808E}" destId="{F3286193-B3B0-478C-80F3-E4529086D5BA}" srcOrd="0" destOrd="0" presId="urn:microsoft.com/office/officeart/2005/8/layout/hList1"/>
    <dgm:cxn modelId="{33B5BCC1-4594-45BC-AF84-C6F836638885}" type="presOf" srcId="{AF404DD6-680D-4E6E-AF57-C7F886D75F69}" destId="{6D60497B-B098-4897-8F36-0677CF273E73}" srcOrd="0" destOrd="0" presId="urn:microsoft.com/office/officeart/2005/8/layout/hList1"/>
    <dgm:cxn modelId="{9409A952-9050-4542-BEE0-193B3D9A4B53}" srcId="{AE253FBF-5EA5-4FD8-B7F5-E5FCA66134C7}" destId="{EAC96A86-3E39-4756-B56D-68D6A6CF1E87}" srcOrd="0" destOrd="0" parTransId="{F98C3AD4-0137-41DF-A27A-DCAA8F2B4F72}" sibTransId="{AAED2603-7393-402C-BFC0-2CA8EA8BECE1}"/>
    <dgm:cxn modelId="{D6B88350-D15B-4362-8ED9-CD53ED442CE0}" type="presOf" srcId="{D1A68CDD-D908-4E65-8537-17454F8BD39C}" destId="{AD968FD0-F5C0-4DA3-9331-9DF3DAA60CDE}" srcOrd="0" destOrd="0" presId="urn:microsoft.com/office/officeart/2005/8/layout/hList1"/>
    <dgm:cxn modelId="{79732261-7209-4878-B56A-32C7AF4A77DF}" type="presParOf" srcId="{F3286193-B3B0-478C-80F3-E4529086D5BA}" destId="{42AFF937-BAC2-4C27-89CF-A3A73506D1BD}" srcOrd="0" destOrd="0" presId="urn:microsoft.com/office/officeart/2005/8/layout/hList1"/>
    <dgm:cxn modelId="{653961F8-4DF7-47AC-81B4-1936056AEFC9}" type="presParOf" srcId="{42AFF937-BAC2-4C27-89CF-A3A73506D1BD}" destId="{399DCFE9-3E7C-4500-A401-0723ECEF9764}" srcOrd="0" destOrd="0" presId="urn:microsoft.com/office/officeart/2005/8/layout/hList1"/>
    <dgm:cxn modelId="{00A55D09-12B2-448E-9262-696EEB0679A0}" type="presParOf" srcId="{42AFF937-BAC2-4C27-89CF-A3A73506D1BD}" destId="{A744298A-618C-48A4-B586-1AA99FBD0876}" srcOrd="1" destOrd="0" presId="urn:microsoft.com/office/officeart/2005/8/layout/hList1"/>
    <dgm:cxn modelId="{C0BC6A74-C2BD-48AD-B46E-73E8DAD86A2A}" type="presParOf" srcId="{F3286193-B3B0-478C-80F3-E4529086D5BA}" destId="{B2CA148F-DDAF-492B-A5E8-0CA43865C117}" srcOrd="1" destOrd="0" presId="urn:microsoft.com/office/officeart/2005/8/layout/hList1"/>
    <dgm:cxn modelId="{27FBBF17-98D7-41C4-BBAA-8A76E837A3F5}" type="presParOf" srcId="{F3286193-B3B0-478C-80F3-E4529086D5BA}" destId="{9388D156-EDE9-4284-A51B-3FCFC477BF4E}" srcOrd="2" destOrd="0" presId="urn:microsoft.com/office/officeart/2005/8/layout/hList1"/>
    <dgm:cxn modelId="{29FC10D7-5B3F-4F62-B0FF-4AF1307CCF11}" type="presParOf" srcId="{9388D156-EDE9-4284-A51B-3FCFC477BF4E}" destId="{37718DCE-6CEB-46C8-888B-BF08DD1FFDD7}" srcOrd="0" destOrd="0" presId="urn:microsoft.com/office/officeart/2005/8/layout/hList1"/>
    <dgm:cxn modelId="{F71F5344-5909-4208-AAF2-C03B2E24CCA4}" type="presParOf" srcId="{9388D156-EDE9-4284-A51B-3FCFC477BF4E}" destId="{8C8F3B5F-82C5-4354-B93C-A346BDA71D6A}" srcOrd="1" destOrd="0" presId="urn:microsoft.com/office/officeart/2005/8/layout/hList1"/>
    <dgm:cxn modelId="{3CEC9E1B-6AED-40C0-B0F1-F42FC8CBE8E1}" type="presParOf" srcId="{F3286193-B3B0-478C-80F3-E4529086D5BA}" destId="{2AF97664-556A-4524-A840-73E6EDCE1F3E}" srcOrd="3" destOrd="0" presId="urn:microsoft.com/office/officeart/2005/8/layout/hList1"/>
    <dgm:cxn modelId="{A10307C5-344A-4C64-894E-E5A1B8CAF231}" type="presParOf" srcId="{F3286193-B3B0-478C-80F3-E4529086D5BA}" destId="{DCA3AC37-8FA3-4A91-9B95-7190EB1EBB89}" srcOrd="4" destOrd="0" presId="urn:microsoft.com/office/officeart/2005/8/layout/hList1"/>
    <dgm:cxn modelId="{5E886AFA-5827-43C1-9CEE-FA32683E3C85}" type="presParOf" srcId="{DCA3AC37-8FA3-4A91-9B95-7190EB1EBB89}" destId="{6D60497B-B098-4897-8F36-0677CF273E73}" srcOrd="0" destOrd="0" presId="urn:microsoft.com/office/officeart/2005/8/layout/hList1"/>
    <dgm:cxn modelId="{ABC0F146-E259-4932-AB23-5A8B75C91865}" type="presParOf" srcId="{DCA3AC37-8FA3-4A91-9B95-7190EB1EBB89}" destId="{42ACE46D-DC88-4630-89EC-760538504A66}" srcOrd="1" destOrd="0" presId="urn:microsoft.com/office/officeart/2005/8/layout/hList1"/>
    <dgm:cxn modelId="{2BA3ED3F-8616-43F0-86FF-6966FB4F75CB}" type="presParOf" srcId="{F3286193-B3B0-478C-80F3-E4529086D5BA}" destId="{087F3E6E-F2BC-4B77-A0F8-96679B5B4EB3}" srcOrd="5" destOrd="0" presId="urn:microsoft.com/office/officeart/2005/8/layout/hList1"/>
    <dgm:cxn modelId="{E9396BA5-2A49-4D00-9B92-0BEDE85CE8FF}" type="presParOf" srcId="{F3286193-B3B0-478C-80F3-E4529086D5BA}" destId="{4C1FA062-7B47-4773-832C-2AB4A99429B6}" srcOrd="6" destOrd="0" presId="urn:microsoft.com/office/officeart/2005/8/layout/hList1"/>
    <dgm:cxn modelId="{7DEFB0CA-4A5B-4126-829F-1871E2D6D158}" type="presParOf" srcId="{4C1FA062-7B47-4773-832C-2AB4A99429B6}" destId="{30272C9D-9B39-4635-9D37-285A6A60CE05}" srcOrd="0" destOrd="0" presId="urn:microsoft.com/office/officeart/2005/8/layout/hList1"/>
    <dgm:cxn modelId="{126770BD-4949-4BDE-ABD4-50E2206C67BC}" type="presParOf" srcId="{4C1FA062-7B47-4773-832C-2AB4A99429B6}" destId="{AD968FD0-F5C0-4DA3-9331-9DF3DAA60CDE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8445E6-8677-4599-ACBF-9AF8AF49F97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2839F9-EC8E-462D-AB4D-288A8D1F8416}">
      <dgm:prSet phldrT="[Text]" custT="1"/>
      <dgm:spPr>
        <a:solidFill>
          <a:srgbClr val="00AAB8"/>
        </a:solidFill>
      </dgm:spPr>
      <dgm:t>
        <a:bodyPr/>
        <a:lstStyle/>
        <a:p>
          <a:r>
            <a:rPr lang="en-AU" sz="20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Safety, wellbeing, </a:t>
          </a:r>
          <a:r>
            <a:rPr lang="en-AU" sz="18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stabilisation,</a:t>
          </a:r>
          <a:r>
            <a:rPr lang="en-AU" sz="20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recovery</a:t>
          </a:r>
          <a:endParaRPr lang="en-US" sz="20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9C02C1B-E5D6-4861-AEE1-667A2C0C6171}" type="parTrans" cxnId="{AE9DFDFB-B8D3-49CA-9893-61DB1983400B}">
      <dgm:prSet/>
      <dgm:spPr/>
      <dgm:t>
        <a:bodyPr/>
        <a:lstStyle/>
        <a:p>
          <a:endParaRPr lang="en-US"/>
        </a:p>
      </dgm:t>
    </dgm:pt>
    <dgm:pt modelId="{739F4B4C-A913-4163-9362-AA94BB95D487}" type="sibTrans" cxnId="{AE9DFDFB-B8D3-49CA-9893-61DB1983400B}">
      <dgm:prSet/>
      <dgm:spPr/>
      <dgm:t>
        <a:bodyPr/>
        <a:lstStyle/>
        <a:p>
          <a:endParaRPr lang="en-US"/>
        </a:p>
      </dgm:t>
    </dgm:pt>
    <dgm:pt modelId="{C8AB0D1E-9505-4773-BBA3-B8776D53F4AD}">
      <dgm:prSet phldrT="[Text]" custT="1"/>
      <dgm:spPr>
        <a:solidFill>
          <a:srgbClr val="00B2C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Financial</a:t>
          </a:r>
          <a:endParaRPr lang="en-US" sz="18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A7A8E80-0AD6-40DE-B2F7-E2D98B1F03AB}" type="parTrans" cxnId="{FB41E6BB-45DB-4BCC-8953-03C762B54D8D}">
      <dgm:prSet/>
      <dgm:spPr/>
      <dgm:t>
        <a:bodyPr/>
        <a:lstStyle/>
        <a:p>
          <a:endParaRPr lang="en-US"/>
        </a:p>
      </dgm:t>
    </dgm:pt>
    <dgm:pt modelId="{BA21620E-DE14-4F60-8D57-BA290166CE39}" type="sibTrans" cxnId="{FB41E6BB-45DB-4BCC-8953-03C762B54D8D}">
      <dgm:prSet/>
      <dgm:spPr/>
      <dgm:t>
        <a:bodyPr/>
        <a:lstStyle/>
        <a:p>
          <a:endParaRPr lang="en-US"/>
        </a:p>
      </dgm:t>
    </dgm:pt>
    <dgm:pt modelId="{DF1974CB-EB78-40DE-BB96-E8C9DA33BCD9}">
      <dgm:prSet phldrT="[Text]" custT="1"/>
      <dgm:spPr>
        <a:solidFill>
          <a:srgbClr val="81F6FF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Legal</a:t>
          </a:r>
          <a:endParaRPr lang="en-US" sz="18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D057F60-C016-461E-A966-70F3A7B333DD}" type="parTrans" cxnId="{AA509B57-EA9E-46DC-9321-F8FC2CD20E74}">
      <dgm:prSet/>
      <dgm:spPr/>
      <dgm:t>
        <a:bodyPr/>
        <a:lstStyle/>
        <a:p>
          <a:endParaRPr lang="en-US"/>
        </a:p>
      </dgm:t>
    </dgm:pt>
    <dgm:pt modelId="{67206589-4747-4B1E-8EE1-B11E80A09137}" type="sibTrans" cxnId="{AA509B57-EA9E-46DC-9321-F8FC2CD20E74}">
      <dgm:prSet/>
      <dgm:spPr/>
      <dgm:t>
        <a:bodyPr/>
        <a:lstStyle/>
        <a:p>
          <a:endParaRPr lang="en-US"/>
        </a:p>
      </dgm:t>
    </dgm:pt>
    <dgm:pt modelId="{34E6FC0A-CDD1-4BBE-8B19-9B72A419EC35}">
      <dgm:prSet phldrT="[Text]" custT="1"/>
      <dgm:spPr>
        <a:solidFill>
          <a:srgbClr val="53F3FF"/>
        </a:solidFill>
      </dgm:spPr>
      <dgm:t>
        <a:bodyPr/>
        <a:lstStyle/>
        <a:p>
          <a:r>
            <a:rPr lang="en-US" sz="17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Parenting needs</a:t>
          </a:r>
          <a:endParaRPr lang="en-US" sz="17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420991A-38A2-418D-8D6D-77DEFA671CD9}" type="parTrans" cxnId="{2619757D-B75D-45AC-91E7-74230F11B48B}">
      <dgm:prSet/>
      <dgm:spPr/>
      <dgm:t>
        <a:bodyPr/>
        <a:lstStyle/>
        <a:p>
          <a:endParaRPr lang="en-US"/>
        </a:p>
      </dgm:t>
    </dgm:pt>
    <dgm:pt modelId="{C194B291-D971-4228-ADC7-DFD73600C545}" type="sibTrans" cxnId="{2619757D-B75D-45AC-91E7-74230F11B48B}">
      <dgm:prSet/>
      <dgm:spPr/>
      <dgm:t>
        <a:bodyPr/>
        <a:lstStyle/>
        <a:p>
          <a:endParaRPr lang="en-US"/>
        </a:p>
      </dgm:t>
    </dgm:pt>
    <dgm:pt modelId="{E7F3CD0B-12F3-47A0-86CD-2421C34A5DA7}">
      <dgm:prSet phldrT="[Text]" custT="1"/>
      <dgm:spPr>
        <a:solidFill>
          <a:srgbClr val="3BF1FF"/>
        </a:solidFill>
      </dgm:spPr>
      <dgm:t>
        <a:bodyPr/>
        <a:lstStyle/>
        <a:p>
          <a:r>
            <a:rPr lang="en-US" sz="1400" b="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Connection to community</a:t>
          </a:r>
          <a:endParaRPr lang="en-US" sz="1400" b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D8A9F1B-29E0-45CA-B849-9A380589406B}" type="parTrans" cxnId="{EC44A719-23A3-4EA8-BED3-71D2751766CB}">
      <dgm:prSet/>
      <dgm:spPr/>
      <dgm:t>
        <a:bodyPr/>
        <a:lstStyle/>
        <a:p>
          <a:endParaRPr lang="en-US"/>
        </a:p>
      </dgm:t>
    </dgm:pt>
    <dgm:pt modelId="{26E3EE82-51C7-40F8-9F4D-021E864C51B2}" type="sibTrans" cxnId="{EC44A719-23A3-4EA8-BED3-71D2751766CB}">
      <dgm:prSet/>
      <dgm:spPr/>
      <dgm:t>
        <a:bodyPr/>
        <a:lstStyle/>
        <a:p>
          <a:endParaRPr lang="en-US"/>
        </a:p>
      </dgm:t>
    </dgm:pt>
    <dgm:pt modelId="{04793785-B9CD-44D9-A3BE-AB9312F338C3}">
      <dgm:prSet phldrT="[Text]" custT="1"/>
      <dgm:spPr>
        <a:solidFill>
          <a:srgbClr val="05EDFF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Health</a:t>
          </a:r>
          <a:endParaRPr lang="en-US" sz="18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F3CDEC3-7FA0-4016-B6B4-4A41DCDAF201}" type="parTrans" cxnId="{3D97B578-738E-4031-B482-13E72CBEA9FB}">
      <dgm:prSet/>
      <dgm:spPr/>
      <dgm:t>
        <a:bodyPr/>
        <a:lstStyle/>
        <a:p>
          <a:endParaRPr lang="en-US"/>
        </a:p>
      </dgm:t>
    </dgm:pt>
    <dgm:pt modelId="{C3E2DAA8-DD71-438D-8D02-7B26F2B222C7}" type="sibTrans" cxnId="{3D97B578-738E-4031-B482-13E72CBEA9FB}">
      <dgm:prSet/>
      <dgm:spPr/>
      <dgm:t>
        <a:bodyPr/>
        <a:lstStyle/>
        <a:p>
          <a:endParaRPr lang="en-US"/>
        </a:p>
      </dgm:t>
    </dgm:pt>
    <dgm:pt modelId="{C8A21CC5-5907-40BA-8C8C-7BBF82053ECC}">
      <dgm:prSet phldrT="[Text]" custT="1"/>
      <dgm:spPr>
        <a:solidFill>
          <a:srgbClr val="00D6E6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Mental Health</a:t>
          </a:r>
          <a:endParaRPr lang="en-US" sz="18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A6753F4-91BD-4FCC-AA8D-540229EBCE93}" type="parTrans" cxnId="{9C7DF84A-627E-4ABA-B53D-F4C7CF8AD3D4}">
      <dgm:prSet/>
      <dgm:spPr/>
      <dgm:t>
        <a:bodyPr/>
        <a:lstStyle/>
        <a:p>
          <a:endParaRPr lang="en-US"/>
        </a:p>
      </dgm:t>
    </dgm:pt>
    <dgm:pt modelId="{59271071-05EF-4D3A-9F00-63E586F1C63F}" type="sibTrans" cxnId="{9C7DF84A-627E-4ABA-B53D-F4C7CF8AD3D4}">
      <dgm:prSet/>
      <dgm:spPr/>
      <dgm:t>
        <a:bodyPr/>
        <a:lstStyle/>
        <a:p>
          <a:endParaRPr lang="en-US"/>
        </a:p>
      </dgm:t>
    </dgm:pt>
    <dgm:pt modelId="{FA9B6F54-C209-4649-9F65-9F7A8902B154}">
      <dgm:prSet phldrT="[Text]" custT="1"/>
      <dgm:spPr>
        <a:solidFill>
          <a:srgbClr val="00C3D2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Housing</a:t>
          </a:r>
          <a:endParaRPr lang="en-US" sz="18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3706F0B-9612-4DC1-A54D-1C2960C06436}" type="parTrans" cxnId="{67824164-AE8B-44BB-970C-88F480713F0B}">
      <dgm:prSet/>
      <dgm:spPr/>
      <dgm:t>
        <a:bodyPr/>
        <a:lstStyle/>
        <a:p>
          <a:endParaRPr lang="en-US"/>
        </a:p>
      </dgm:t>
    </dgm:pt>
    <dgm:pt modelId="{DA5E0A9A-79A8-4172-A2CE-8A11B508470D}" type="sibTrans" cxnId="{67824164-AE8B-44BB-970C-88F480713F0B}">
      <dgm:prSet/>
      <dgm:spPr/>
      <dgm:t>
        <a:bodyPr/>
        <a:lstStyle/>
        <a:p>
          <a:endParaRPr lang="en-US"/>
        </a:p>
      </dgm:t>
    </dgm:pt>
    <dgm:pt modelId="{691D6172-980C-4B0E-92DA-73B2D4B281AF}" type="pres">
      <dgm:prSet presAssocID="{7D8445E6-8677-4599-ACBF-9AF8AF49F97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00D1B7-3C0C-41E1-B488-2441ED0B30EA}" type="pres">
      <dgm:prSet presAssocID="{462839F9-EC8E-462D-AB4D-288A8D1F8416}" presName="centerShape" presStyleLbl="node0" presStyleIdx="0" presStyleCnt="1" custScaleX="155353" custScaleY="137991"/>
      <dgm:spPr/>
      <dgm:t>
        <a:bodyPr/>
        <a:lstStyle/>
        <a:p>
          <a:endParaRPr lang="en-US"/>
        </a:p>
      </dgm:t>
    </dgm:pt>
    <dgm:pt modelId="{67EEF378-99CB-457C-8E5D-1296EE0D95C5}" type="pres">
      <dgm:prSet presAssocID="{CA7A8E80-0AD6-40DE-B2F7-E2D98B1F03AB}" presName="Name9" presStyleLbl="parChTrans1D2" presStyleIdx="0" presStyleCnt="7"/>
      <dgm:spPr/>
      <dgm:t>
        <a:bodyPr/>
        <a:lstStyle/>
        <a:p>
          <a:endParaRPr lang="en-US"/>
        </a:p>
      </dgm:t>
    </dgm:pt>
    <dgm:pt modelId="{66527ECC-0429-4156-8B95-004955A3EB9A}" type="pres">
      <dgm:prSet presAssocID="{CA7A8E80-0AD6-40DE-B2F7-E2D98B1F03AB}" presName="connTx" presStyleLbl="parChTrans1D2" presStyleIdx="0" presStyleCnt="7"/>
      <dgm:spPr/>
      <dgm:t>
        <a:bodyPr/>
        <a:lstStyle/>
        <a:p>
          <a:endParaRPr lang="en-US"/>
        </a:p>
      </dgm:t>
    </dgm:pt>
    <dgm:pt modelId="{D32F1213-82F7-41B8-9769-D9ACCAD6E033}" type="pres">
      <dgm:prSet presAssocID="{C8AB0D1E-9505-4773-BBA3-B8776D53F4AD}" presName="node" presStyleLbl="node1" presStyleIdx="0" presStyleCnt="7" custRadScaleRad="84949" custRadScaleInc="7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17E34-C465-4F96-84DA-919FEB98BEE6}" type="pres">
      <dgm:prSet presAssocID="{2D057F60-C016-461E-A966-70F3A7B333DD}" presName="Name9" presStyleLbl="parChTrans1D2" presStyleIdx="1" presStyleCnt="7"/>
      <dgm:spPr/>
      <dgm:t>
        <a:bodyPr/>
        <a:lstStyle/>
        <a:p>
          <a:endParaRPr lang="en-US"/>
        </a:p>
      </dgm:t>
    </dgm:pt>
    <dgm:pt modelId="{8940013D-731C-4792-8A7D-E95A361FEB92}" type="pres">
      <dgm:prSet presAssocID="{2D057F60-C016-461E-A966-70F3A7B333DD}" presName="connTx" presStyleLbl="parChTrans1D2" presStyleIdx="1" presStyleCnt="7"/>
      <dgm:spPr/>
      <dgm:t>
        <a:bodyPr/>
        <a:lstStyle/>
        <a:p>
          <a:endParaRPr lang="en-US"/>
        </a:p>
      </dgm:t>
    </dgm:pt>
    <dgm:pt modelId="{51956709-B3CB-4323-8D15-1B72DC8F8627}" type="pres">
      <dgm:prSet presAssocID="{DF1974CB-EB78-40DE-BB96-E8C9DA33BCD9}" presName="node" presStyleLbl="node1" presStyleIdx="1" presStyleCnt="7" custRadScaleRad="87448" custRadScaleInc="62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B26D0-9200-4F39-9956-8BC89A38356E}" type="pres">
      <dgm:prSet presAssocID="{E420991A-38A2-418D-8D6D-77DEFA671CD9}" presName="Name9" presStyleLbl="parChTrans1D2" presStyleIdx="2" presStyleCnt="7"/>
      <dgm:spPr/>
      <dgm:t>
        <a:bodyPr/>
        <a:lstStyle/>
        <a:p>
          <a:endParaRPr lang="en-US"/>
        </a:p>
      </dgm:t>
    </dgm:pt>
    <dgm:pt modelId="{C5B6A2D1-DF9B-4CA0-8699-FA3620E36EA6}" type="pres">
      <dgm:prSet presAssocID="{E420991A-38A2-418D-8D6D-77DEFA671CD9}" presName="connTx" presStyleLbl="parChTrans1D2" presStyleIdx="2" presStyleCnt="7"/>
      <dgm:spPr/>
      <dgm:t>
        <a:bodyPr/>
        <a:lstStyle/>
        <a:p>
          <a:endParaRPr lang="en-US"/>
        </a:p>
      </dgm:t>
    </dgm:pt>
    <dgm:pt modelId="{8A5276C4-4351-4FF1-9295-319A39E28EFA}" type="pres">
      <dgm:prSet presAssocID="{34E6FC0A-CDD1-4BBE-8B19-9B72A419EC35}" presName="node" presStyleLbl="node1" presStyleIdx="2" presStyleCnt="7" custRadScaleRad="93168" custRadScaleInc="46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E908F-3EA3-4603-90BF-B9F0A11A2C11}" type="pres">
      <dgm:prSet presAssocID="{2D8A9F1B-29E0-45CA-B849-9A380589406B}" presName="Name9" presStyleLbl="parChTrans1D2" presStyleIdx="3" presStyleCnt="7"/>
      <dgm:spPr/>
      <dgm:t>
        <a:bodyPr/>
        <a:lstStyle/>
        <a:p>
          <a:endParaRPr lang="en-US"/>
        </a:p>
      </dgm:t>
    </dgm:pt>
    <dgm:pt modelId="{2B5AB620-FE25-48A2-83ED-783F49EBB705}" type="pres">
      <dgm:prSet presAssocID="{2D8A9F1B-29E0-45CA-B849-9A380589406B}" presName="connTx" presStyleLbl="parChTrans1D2" presStyleIdx="3" presStyleCnt="7"/>
      <dgm:spPr/>
      <dgm:t>
        <a:bodyPr/>
        <a:lstStyle/>
        <a:p>
          <a:endParaRPr lang="en-US"/>
        </a:p>
      </dgm:t>
    </dgm:pt>
    <dgm:pt modelId="{A61821A9-ED71-47FE-8DB1-585CF6D4E561}" type="pres">
      <dgm:prSet presAssocID="{E7F3CD0B-12F3-47A0-86CD-2421C34A5DA7}" presName="node" presStyleLbl="node1" presStyleIdx="3" presStyleCnt="7" custRadScaleRad="84827" custRadScaleInc="25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673E9-4328-474B-A7FE-C37CD666F5FA}" type="pres">
      <dgm:prSet presAssocID="{EF3CDEC3-7FA0-4016-B6B4-4A41DCDAF201}" presName="Name9" presStyleLbl="parChTrans1D2" presStyleIdx="4" presStyleCnt="7"/>
      <dgm:spPr/>
      <dgm:t>
        <a:bodyPr/>
        <a:lstStyle/>
        <a:p>
          <a:endParaRPr lang="en-US"/>
        </a:p>
      </dgm:t>
    </dgm:pt>
    <dgm:pt modelId="{53A655E4-A9E5-4EB9-A8F9-5952E7637BC0}" type="pres">
      <dgm:prSet presAssocID="{EF3CDEC3-7FA0-4016-B6B4-4A41DCDAF201}" presName="connTx" presStyleLbl="parChTrans1D2" presStyleIdx="4" presStyleCnt="7"/>
      <dgm:spPr/>
      <dgm:t>
        <a:bodyPr/>
        <a:lstStyle/>
        <a:p>
          <a:endParaRPr lang="en-US"/>
        </a:p>
      </dgm:t>
    </dgm:pt>
    <dgm:pt modelId="{30A462BB-838C-496E-B893-D881B23D222A}" type="pres">
      <dgm:prSet presAssocID="{04793785-B9CD-44D9-A3BE-AB9312F338C3}" presName="node" presStyleLbl="node1" presStyleIdx="4" presStyleCnt="7" custRadScaleRad="87164" custRadScaleInc="18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E17DB-C397-4692-A862-7EEF413595AB}" type="pres">
      <dgm:prSet presAssocID="{FA6753F4-91BD-4FCC-AA8D-540229EBCE93}" presName="Name9" presStyleLbl="parChTrans1D2" presStyleIdx="5" presStyleCnt="7"/>
      <dgm:spPr/>
      <dgm:t>
        <a:bodyPr/>
        <a:lstStyle/>
        <a:p>
          <a:endParaRPr lang="en-US"/>
        </a:p>
      </dgm:t>
    </dgm:pt>
    <dgm:pt modelId="{C809C057-CD52-4CE9-AD2F-8C9DEF873490}" type="pres">
      <dgm:prSet presAssocID="{FA6753F4-91BD-4FCC-AA8D-540229EBCE93}" presName="connTx" presStyleLbl="parChTrans1D2" presStyleIdx="5" presStyleCnt="7"/>
      <dgm:spPr/>
      <dgm:t>
        <a:bodyPr/>
        <a:lstStyle/>
        <a:p>
          <a:endParaRPr lang="en-US"/>
        </a:p>
      </dgm:t>
    </dgm:pt>
    <dgm:pt modelId="{0B5D5EBA-5E6F-4199-B948-B68782351A8B}" type="pres">
      <dgm:prSet presAssocID="{C8A21CC5-5907-40BA-8C8C-7BBF82053ECC}" presName="node" presStyleLbl="node1" presStyleIdx="5" presStyleCnt="7" custRadScaleRad="87139" custRadScaleInc="4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C2B88-778B-46E9-9A36-BBACE7A25918}" type="pres">
      <dgm:prSet presAssocID="{63706F0B-9612-4DC1-A54D-1C2960C06436}" presName="Name9" presStyleLbl="parChTrans1D2" presStyleIdx="6" presStyleCnt="7"/>
      <dgm:spPr/>
      <dgm:t>
        <a:bodyPr/>
        <a:lstStyle/>
        <a:p>
          <a:endParaRPr lang="en-US"/>
        </a:p>
      </dgm:t>
    </dgm:pt>
    <dgm:pt modelId="{B4BC0729-D473-448C-ADBC-6F96444CEA2E}" type="pres">
      <dgm:prSet presAssocID="{63706F0B-9612-4DC1-A54D-1C2960C06436}" presName="connTx" presStyleLbl="parChTrans1D2" presStyleIdx="6" presStyleCnt="7"/>
      <dgm:spPr/>
      <dgm:t>
        <a:bodyPr/>
        <a:lstStyle/>
        <a:p>
          <a:endParaRPr lang="en-US"/>
        </a:p>
      </dgm:t>
    </dgm:pt>
    <dgm:pt modelId="{7BD8C2B3-6097-4508-8129-2C5D103B0975}" type="pres">
      <dgm:prSet presAssocID="{FA9B6F54-C209-4649-9F65-9F7A8902B154}" presName="node" presStyleLbl="node1" presStyleIdx="6" presStyleCnt="7" custRadScaleRad="89268" custRadScaleInc="2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2ADA53-C790-4465-A8C3-AC9179C05DBA}" type="presOf" srcId="{E420991A-38A2-418D-8D6D-77DEFA671CD9}" destId="{1B2B26D0-9200-4F39-9956-8BC89A38356E}" srcOrd="0" destOrd="0" presId="urn:microsoft.com/office/officeart/2005/8/layout/radial1"/>
    <dgm:cxn modelId="{378D300C-9BD6-4794-877B-DE247A644710}" type="presOf" srcId="{C8AB0D1E-9505-4773-BBA3-B8776D53F4AD}" destId="{D32F1213-82F7-41B8-9769-D9ACCAD6E033}" srcOrd="0" destOrd="0" presId="urn:microsoft.com/office/officeart/2005/8/layout/radial1"/>
    <dgm:cxn modelId="{EC44A719-23A3-4EA8-BED3-71D2751766CB}" srcId="{462839F9-EC8E-462D-AB4D-288A8D1F8416}" destId="{E7F3CD0B-12F3-47A0-86CD-2421C34A5DA7}" srcOrd="3" destOrd="0" parTransId="{2D8A9F1B-29E0-45CA-B849-9A380589406B}" sibTransId="{26E3EE82-51C7-40F8-9F4D-021E864C51B2}"/>
    <dgm:cxn modelId="{4D207973-7D18-4FD8-B0C2-100F1DE860A4}" type="presOf" srcId="{7D8445E6-8677-4599-ACBF-9AF8AF49F97F}" destId="{691D6172-980C-4B0E-92DA-73B2D4B281AF}" srcOrd="0" destOrd="0" presId="urn:microsoft.com/office/officeart/2005/8/layout/radial1"/>
    <dgm:cxn modelId="{83B8C73D-5DFD-4A43-A8D5-3FB85004E135}" type="presOf" srcId="{FA9B6F54-C209-4649-9F65-9F7A8902B154}" destId="{7BD8C2B3-6097-4508-8129-2C5D103B0975}" srcOrd="0" destOrd="0" presId="urn:microsoft.com/office/officeart/2005/8/layout/radial1"/>
    <dgm:cxn modelId="{FDBB44F7-E40E-43D1-B8B7-11A35D3824FF}" type="presOf" srcId="{C8A21CC5-5907-40BA-8C8C-7BBF82053ECC}" destId="{0B5D5EBA-5E6F-4199-B948-B68782351A8B}" srcOrd="0" destOrd="0" presId="urn:microsoft.com/office/officeart/2005/8/layout/radial1"/>
    <dgm:cxn modelId="{F07E3EA5-4A61-4D02-ACAB-C4F782D549CB}" type="presOf" srcId="{FA6753F4-91BD-4FCC-AA8D-540229EBCE93}" destId="{377E17DB-C397-4692-A862-7EEF413595AB}" srcOrd="0" destOrd="0" presId="urn:microsoft.com/office/officeart/2005/8/layout/radial1"/>
    <dgm:cxn modelId="{6D362B41-670B-4558-BE8F-6C3DF742DC4F}" type="presOf" srcId="{CA7A8E80-0AD6-40DE-B2F7-E2D98B1F03AB}" destId="{67EEF378-99CB-457C-8E5D-1296EE0D95C5}" srcOrd="0" destOrd="0" presId="urn:microsoft.com/office/officeart/2005/8/layout/radial1"/>
    <dgm:cxn modelId="{1897E71E-7C97-4D00-893A-F21174671940}" type="presOf" srcId="{04793785-B9CD-44D9-A3BE-AB9312F338C3}" destId="{30A462BB-838C-496E-B893-D881B23D222A}" srcOrd="0" destOrd="0" presId="urn:microsoft.com/office/officeart/2005/8/layout/radial1"/>
    <dgm:cxn modelId="{AA509B57-EA9E-46DC-9321-F8FC2CD20E74}" srcId="{462839F9-EC8E-462D-AB4D-288A8D1F8416}" destId="{DF1974CB-EB78-40DE-BB96-E8C9DA33BCD9}" srcOrd="1" destOrd="0" parTransId="{2D057F60-C016-461E-A966-70F3A7B333DD}" sibTransId="{67206589-4747-4B1E-8EE1-B11E80A09137}"/>
    <dgm:cxn modelId="{F9C9F8E8-69DD-4F3F-B4DC-0E4B6FB35886}" type="presOf" srcId="{2D8A9F1B-29E0-45CA-B849-9A380589406B}" destId="{D60E908F-3EA3-4603-90BF-B9F0A11A2C11}" srcOrd="0" destOrd="0" presId="urn:microsoft.com/office/officeart/2005/8/layout/radial1"/>
    <dgm:cxn modelId="{51D20DF5-52FF-4AE2-A182-198C10853C52}" type="presOf" srcId="{34E6FC0A-CDD1-4BBE-8B19-9B72A419EC35}" destId="{8A5276C4-4351-4FF1-9295-319A39E28EFA}" srcOrd="0" destOrd="0" presId="urn:microsoft.com/office/officeart/2005/8/layout/radial1"/>
    <dgm:cxn modelId="{0C7A7CED-42F4-4D5E-B175-6C18083CE820}" type="presOf" srcId="{E7F3CD0B-12F3-47A0-86CD-2421C34A5DA7}" destId="{A61821A9-ED71-47FE-8DB1-585CF6D4E561}" srcOrd="0" destOrd="0" presId="urn:microsoft.com/office/officeart/2005/8/layout/radial1"/>
    <dgm:cxn modelId="{67824164-AE8B-44BB-970C-88F480713F0B}" srcId="{462839F9-EC8E-462D-AB4D-288A8D1F8416}" destId="{FA9B6F54-C209-4649-9F65-9F7A8902B154}" srcOrd="6" destOrd="0" parTransId="{63706F0B-9612-4DC1-A54D-1C2960C06436}" sibTransId="{DA5E0A9A-79A8-4172-A2CE-8A11B508470D}"/>
    <dgm:cxn modelId="{DB7C572A-8F9D-4D21-BED3-6C9DB1E10425}" type="presOf" srcId="{63706F0B-9612-4DC1-A54D-1C2960C06436}" destId="{B4BC0729-D473-448C-ADBC-6F96444CEA2E}" srcOrd="1" destOrd="0" presId="urn:microsoft.com/office/officeart/2005/8/layout/radial1"/>
    <dgm:cxn modelId="{F6DAAB32-FD34-45C2-BA91-E155EB222946}" type="presOf" srcId="{2D057F60-C016-461E-A966-70F3A7B333DD}" destId="{8940013D-731C-4792-8A7D-E95A361FEB92}" srcOrd="1" destOrd="0" presId="urn:microsoft.com/office/officeart/2005/8/layout/radial1"/>
    <dgm:cxn modelId="{2FB79BAF-3E40-407C-A350-DADDFB783ACA}" type="presOf" srcId="{462839F9-EC8E-462D-AB4D-288A8D1F8416}" destId="{7000D1B7-3C0C-41E1-B488-2441ED0B30EA}" srcOrd="0" destOrd="0" presId="urn:microsoft.com/office/officeart/2005/8/layout/radial1"/>
    <dgm:cxn modelId="{3D97B578-738E-4031-B482-13E72CBEA9FB}" srcId="{462839F9-EC8E-462D-AB4D-288A8D1F8416}" destId="{04793785-B9CD-44D9-A3BE-AB9312F338C3}" srcOrd="4" destOrd="0" parTransId="{EF3CDEC3-7FA0-4016-B6B4-4A41DCDAF201}" sibTransId="{C3E2DAA8-DD71-438D-8D02-7B26F2B222C7}"/>
    <dgm:cxn modelId="{AE9DFDFB-B8D3-49CA-9893-61DB1983400B}" srcId="{7D8445E6-8677-4599-ACBF-9AF8AF49F97F}" destId="{462839F9-EC8E-462D-AB4D-288A8D1F8416}" srcOrd="0" destOrd="0" parTransId="{19C02C1B-E5D6-4861-AEE1-667A2C0C6171}" sibTransId="{739F4B4C-A913-4163-9362-AA94BB95D487}"/>
    <dgm:cxn modelId="{FB41E6BB-45DB-4BCC-8953-03C762B54D8D}" srcId="{462839F9-EC8E-462D-AB4D-288A8D1F8416}" destId="{C8AB0D1E-9505-4773-BBA3-B8776D53F4AD}" srcOrd="0" destOrd="0" parTransId="{CA7A8E80-0AD6-40DE-B2F7-E2D98B1F03AB}" sibTransId="{BA21620E-DE14-4F60-8D57-BA290166CE39}"/>
    <dgm:cxn modelId="{2619757D-B75D-45AC-91E7-74230F11B48B}" srcId="{462839F9-EC8E-462D-AB4D-288A8D1F8416}" destId="{34E6FC0A-CDD1-4BBE-8B19-9B72A419EC35}" srcOrd="2" destOrd="0" parTransId="{E420991A-38A2-418D-8D6D-77DEFA671CD9}" sibTransId="{C194B291-D971-4228-ADC7-DFD73600C545}"/>
    <dgm:cxn modelId="{40986965-3A05-4E70-8012-0446377795C0}" type="presOf" srcId="{EF3CDEC3-7FA0-4016-B6B4-4A41DCDAF201}" destId="{70F673E9-4328-474B-A7FE-C37CD666F5FA}" srcOrd="0" destOrd="0" presId="urn:microsoft.com/office/officeart/2005/8/layout/radial1"/>
    <dgm:cxn modelId="{963C9680-A52A-4658-A64C-62D3027E77FD}" type="presOf" srcId="{CA7A8E80-0AD6-40DE-B2F7-E2D98B1F03AB}" destId="{66527ECC-0429-4156-8B95-004955A3EB9A}" srcOrd="1" destOrd="0" presId="urn:microsoft.com/office/officeart/2005/8/layout/radial1"/>
    <dgm:cxn modelId="{C7E73327-754F-4E27-A94F-5DCD7180A3C3}" type="presOf" srcId="{63706F0B-9612-4DC1-A54D-1C2960C06436}" destId="{805C2B88-778B-46E9-9A36-BBACE7A25918}" srcOrd="0" destOrd="0" presId="urn:microsoft.com/office/officeart/2005/8/layout/radial1"/>
    <dgm:cxn modelId="{D573886D-A8D8-4435-93A1-4DD71D6F563A}" type="presOf" srcId="{FA6753F4-91BD-4FCC-AA8D-540229EBCE93}" destId="{C809C057-CD52-4CE9-AD2F-8C9DEF873490}" srcOrd="1" destOrd="0" presId="urn:microsoft.com/office/officeart/2005/8/layout/radial1"/>
    <dgm:cxn modelId="{2942E34B-DF8C-4337-BD58-5F3CDC8E4616}" type="presOf" srcId="{EF3CDEC3-7FA0-4016-B6B4-4A41DCDAF201}" destId="{53A655E4-A9E5-4EB9-A8F9-5952E7637BC0}" srcOrd="1" destOrd="0" presId="urn:microsoft.com/office/officeart/2005/8/layout/radial1"/>
    <dgm:cxn modelId="{5165017F-D4C8-48A7-B2FF-B7BCBA7A4315}" type="presOf" srcId="{DF1974CB-EB78-40DE-BB96-E8C9DA33BCD9}" destId="{51956709-B3CB-4323-8D15-1B72DC8F8627}" srcOrd="0" destOrd="0" presId="urn:microsoft.com/office/officeart/2005/8/layout/radial1"/>
    <dgm:cxn modelId="{1F940131-0A0F-43AD-87CF-8C3165FBC18B}" type="presOf" srcId="{E420991A-38A2-418D-8D6D-77DEFA671CD9}" destId="{C5B6A2D1-DF9B-4CA0-8699-FA3620E36EA6}" srcOrd="1" destOrd="0" presId="urn:microsoft.com/office/officeart/2005/8/layout/radial1"/>
    <dgm:cxn modelId="{7285D28F-4F3E-4F1C-8A70-3000FC481F7F}" type="presOf" srcId="{2D057F60-C016-461E-A966-70F3A7B333DD}" destId="{EDD17E34-C465-4F96-84DA-919FEB98BEE6}" srcOrd="0" destOrd="0" presId="urn:microsoft.com/office/officeart/2005/8/layout/radial1"/>
    <dgm:cxn modelId="{9C7DF84A-627E-4ABA-B53D-F4C7CF8AD3D4}" srcId="{462839F9-EC8E-462D-AB4D-288A8D1F8416}" destId="{C8A21CC5-5907-40BA-8C8C-7BBF82053ECC}" srcOrd="5" destOrd="0" parTransId="{FA6753F4-91BD-4FCC-AA8D-540229EBCE93}" sibTransId="{59271071-05EF-4D3A-9F00-63E586F1C63F}"/>
    <dgm:cxn modelId="{3A37C4B7-8EB1-49B7-82C5-7F8606E5EA51}" type="presOf" srcId="{2D8A9F1B-29E0-45CA-B849-9A380589406B}" destId="{2B5AB620-FE25-48A2-83ED-783F49EBB705}" srcOrd="1" destOrd="0" presId="urn:microsoft.com/office/officeart/2005/8/layout/radial1"/>
    <dgm:cxn modelId="{03BE96DF-16BD-40FA-8AF0-EBA8A0E530D0}" type="presParOf" srcId="{691D6172-980C-4B0E-92DA-73B2D4B281AF}" destId="{7000D1B7-3C0C-41E1-B488-2441ED0B30EA}" srcOrd="0" destOrd="0" presId="urn:microsoft.com/office/officeart/2005/8/layout/radial1"/>
    <dgm:cxn modelId="{71A14AE5-82CA-4C85-8651-65CDFEA0B217}" type="presParOf" srcId="{691D6172-980C-4B0E-92DA-73B2D4B281AF}" destId="{67EEF378-99CB-457C-8E5D-1296EE0D95C5}" srcOrd="1" destOrd="0" presId="urn:microsoft.com/office/officeart/2005/8/layout/radial1"/>
    <dgm:cxn modelId="{929C41AE-13B9-492F-8BB5-C4EB6F3CA2A5}" type="presParOf" srcId="{67EEF378-99CB-457C-8E5D-1296EE0D95C5}" destId="{66527ECC-0429-4156-8B95-004955A3EB9A}" srcOrd="0" destOrd="0" presId="urn:microsoft.com/office/officeart/2005/8/layout/radial1"/>
    <dgm:cxn modelId="{541BBF00-AE21-41E6-9B05-0CA2D08B2E35}" type="presParOf" srcId="{691D6172-980C-4B0E-92DA-73B2D4B281AF}" destId="{D32F1213-82F7-41B8-9769-D9ACCAD6E033}" srcOrd="2" destOrd="0" presId="urn:microsoft.com/office/officeart/2005/8/layout/radial1"/>
    <dgm:cxn modelId="{6CA6225F-887D-4F7B-982A-D01E3259E931}" type="presParOf" srcId="{691D6172-980C-4B0E-92DA-73B2D4B281AF}" destId="{EDD17E34-C465-4F96-84DA-919FEB98BEE6}" srcOrd="3" destOrd="0" presId="urn:microsoft.com/office/officeart/2005/8/layout/radial1"/>
    <dgm:cxn modelId="{CCBAE59B-3618-445A-9AFB-36FDEB157D13}" type="presParOf" srcId="{EDD17E34-C465-4F96-84DA-919FEB98BEE6}" destId="{8940013D-731C-4792-8A7D-E95A361FEB92}" srcOrd="0" destOrd="0" presId="urn:microsoft.com/office/officeart/2005/8/layout/radial1"/>
    <dgm:cxn modelId="{5A61863C-D3AB-4FEB-B510-5EF5D6961D62}" type="presParOf" srcId="{691D6172-980C-4B0E-92DA-73B2D4B281AF}" destId="{51956709-B3CB-4323-8D15-1B72DC8F8627}" srcOrd="4" destOrd="0" presId="urn:microsoft.com/office/officeart/2005/8/layout/radial1"/>
    <dgm:cxn modelId="{EC6842CC-76BD-4D16-97DF-AD787F9BAFDE}" type="presParOf" srcId="{691D6172-980C-4B0E-92DA-73B2D4B281AF}" destId="{1B2B26D0-9200-4F39-9956-8BC89A38356E}" srcOrd="5" destOrd="0" presId="urn:microsoft.com/office/officeart/2005/8/layout/radial1"/>
    <dgm:cxn modelId="{93C0A4D5-400B-4E9E-AA21-4045E91FCCBB}" type="presParOf" srcId="{1B2B26D0-9200-4F39-9956-8BC89A38356E}" destId="{C5B6A2D1-DF9B-4CA0-8699-FA3620E36EA6}" srcOrd="0" destOrd="0" presId="urn:microsoft.com/office/officeart/2005/8/layout/radial1"/>
    <dgm:cxn modelId="{B63211CE-3AAF-4097-BA1B-30ADD0D02184}" type="presParOf" srcId="{691D6172-980C-4B0E-92DA-73B2D4B281AF}" destId="{8A5276C4-4351-4FF1-9295-319A39E28EFA}" srcOrd="6" destOrd="0" presId="urn:microsoft.com/office/officeart/2005/8/layout/radial1"/>
    <dgm:cxn modelId="{9A75326E-42EB-4803-813C-E368FB4929DE}" type="presParOf" srcId="{691D6172-980C-4B0E-92DA-73B2D4B281AF}" destId="{D60E908F-3EA3-4603-90BF-B9F0A11A2C11}" srcOrd="7" destOrd="0" presId="urn:microsoft.com/office/officeart/2005/8/layout/radial1"/>
    <dgm:cxn modelId="{6DBC3605-E1A2-4731-AA71-377EBCD943C2}" type="presParOf" srcId="{D60E908F-3EA3-4603-90BF-B9F0A11A2C11}" destId="{2B5AB620-FE25-48A2-83ED-783F49EBB705}" srcOrd="0" destOrd="0" presId="urn:microsoft.com/office/officeart/2005/8/layout/radial1"/>
    <dgm:cxn modelId="{52AEA92E-5F6A-4CF9-AEAB-C4AC7A1D2185}" type="presParOf" srcId="{691D6172-980C-4B0E-92DA-73B2D4B281AF}" destId="{A61821A9-ED71-47FE-8DB1-585CF6D4E561}" srcOrd="8" destOrd="0" presId="urn:microsoft.com/office/officeart/2005/8/layout/radial1"/>
    <dgm:cxn modelId="{C1D6262E-2C3D-4E6A-A6AA-01888C92B654}" type="presParOf" srcId="{691D6172-980C-4B0E-92DA-73B2D4B281AF}" destId="{70F673E9-4328-474B-A7FE-C37CD666F5FA}" srcOrd="9" destOrd="0" presId="urn:microsoft.com/office/officeart/2005/8/layout/radial1"/>
    <dgm:cxn modelId="{4E577A64-1473-47FB-AE7A-9EAE7480B2CD}" type="presParOf" srcId="{70F673E9-4328-474B-A7FE-C37CD666F5FA}" destId="{53A655E4-A9E5-4EB9-A8F9-5952E7637BC0}" srcOrd="0" destOrd="0" presId="urn:microsoft.com/office/officeart/2005/8/layout/radial1"/>
    <dgm:cxn modelId="{2A481DE7-D285-46C6-A5E7-D831169E7469}" type="presParOf" srcId="{691D6172-980C-4B0E-92DA-73B2D4B281AF}" destId="{30A462BB-838C-496E-B893-D881B23D222A}" srcOrd="10" destOrd="0" presId="urn:microsoft.com/office/officeart/2005/8/layout/radial1"/>
    <dgm:cxn modelId="{79F48B10-DC90-4024-A943-078EFF69819B}" type="presParOf" srcId="{691D6172-980C-4B0E-92DA-73B2D4B281AF}" destId="{377E17DB-C397-4692-A862-7EEF413595AB}" srcOrd="11" destOrd="0" presId="urn:microsoft.com/office/officeart/2005/8/layout/radial1"/>
    <dgm:cxn modelId="{A18A5235-63E2-4298-A88F-D8521E6B7F3C}" type="presParOf" srcId="{377E17DB-C397-4692-A862-7EEF413595AB}" destId="{C809C057-CD52-4CE9-AD2F-8C9DEF873490}" srcOrd="0" destOrd="0" presId="urn:microsoft.com/office/officeart/2005/8/layout/radial1"/>
    <dgm:cxn modelId="{95C46A74-6B27-4ED5-81B4-BE2FF5329AD3}" type="presParOf" srcId="{691D6172-980C-4B0E-92DA-73B2D4B281AF}" destId="{0B5D5EBA-5E6F-4199-B948-B68782351A8B}" srcOrd="12" destOrd="0" presId="urn:microsoft.com/office/officeart/2005/8/layout/radial1"/>
    <dgm:cxn modelId="{ABD7FAC6-E912-49C5-959A-C38721A97652}" type="presParOf" srcId="{691D6172-980C-4B0E-92DA-73B2D4B281AF}" destId="{805C2B88-778B-46E9-9A36-BBACE7A25918}" srcOrd="13" destOrd="0" presId="urn:microsoft.com/office/officeart/2005/8/layout/radial1"/>
    <dgm:cxn modelId="{7E73FEE6-AA25-4FE6-93E4-CC4C8509C207}" type="presParOf" srcId="{805C2B88-778B-46E9-9A36-BBACE7A25918}" destId="{B4BC0729-D473-448C-ADBC-6F96444CEA2E}" srcOrd="0" destOrd="0" presId="urn:microsoft.com/office/officeart/2005/8/layout/radial1"/>
    <dgm:cxn modelId="{FCA2A252-F8F4-4AB6-AEFE-85775DE2CBB6}" type="presParOf" srcId="{691D6172-980C-4B0E-92DA-73B2D4B281AF}" destId="{7BD8C2B3-6097-4508-8129-2C5D103B0975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4A074E-B42B-4DC2-B2D2-330C8DC7EF5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D12C0-20FD-42FA-8344-2C8BD3C79859}">
      <dgm:prSet phldrT="[Text]" custT="1"/>
      <dgm:spPr>
        <a:solidFill>
          <a:srgbClr val="00AAB8"/>
        </a:solidFill>
      </dgm:spPr>
      <dgm:t>
        <a:bodyPr/>
        <a:lstStyle/>
        <a:p>
          <a:r>
            <a:rPr lang="en-US" sz="24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Child support needs</a:t>
          </a:r>
          <a:endParaRPr lang="en-US" sz="24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0AC53EE-6D27-4E42-82BB-4BAC72C29669}" type="parTrans" cxnId="{C8FAF3D6-FA41-403E-A6E0-8F6D60999A86}">
      <dgm:prSet/>
      <dgm:spPr/>
      <dgm:t>
        <a:bodyPr/>
        <a:lstStyle/>
        <a:p>
          <a:endParaRPr lang="en-US"/>
        </a:p>
      </dgm:t>
    </dgm:pt>
    <dgm:pt modelId="{0CC8F45F-F646-40BC-858F-6EAAC153B387}" type="sibTrans" cxnId="{C8FAF3D6-FA41-403E-A6E0-8F6D60999A86}">
      <dgm:prSet/>
      <dgm:spPr/>
      <dgm:t>
        <a:bodyPr/>
        <a:lstStyle/>
        <a:p>
          <a:endParaRPr lang="en-US"/>
        </a:p>
      </dgm:t>
    </dgm:pt>
    <dgm:pt modelId="{F6EC9077-8EEB-4211-9A3E-AB6849302F88}">
      <dgm:prSet phldrT="[Text]" custT="1"/>
      <dgm:spPr>
        <a:solidFill>
          <a:srgbClr val="00939E"/>
        </a:solidFill>
      </dgm:spPr>
      <dgm:t>
        <a:bodyPr/>
        <a:lstStyle/>
        <a:p>
          <a:r>
            <a:rPr lang="en-US" sz="17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Education</a:t>
          </a:r>
          <a:endParaRPr lang="en-US" sz="17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71EA2B2-990B-4461-B9D5-474947D9B6B2}" type="parTrans" cxnId="{A28F310A-E73A-468D-AB89-31D1757B8CE6}">
      <dgm:prSet/>
      <dgm:spPr/>
      <dgm:t>
        <a:bodyPr/>
        <a:lstStyle/>
        <a:p>
          <a:endParaRPr lang="en-US"/>
        </a:p>
      </dgm:t>
    </dgm:pt>
    <dgm:pt modelId="{97330BDD-3DED-46BA-98AD-8F917EF91FAE}" type="sibTrans" cxnId="{A28F310A-E73A-468D-AB89-31D1757B8CE6}">
      <dgm:prSet/>
      <dgm:spPr/>
      <dgm:t>
        <a:bodyPr/>
        <a:lstStyle/>
        <a:p>
          <a:endParaRPr lang="en-US"/>
        </a:p>
      </dgm:t>
    </dgm:pt>
    <dgm:pt modelId="{24626682-EB60-4E9C-8A84-55555B8DDF51}">
      <dgm:prSet phldrT="[Text]" custT="1"/>
      <dgm:spPr>
        <a:solidFill>
          <a:srgbClr val="00808A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Extra- curricular</a:t>
          </a:r>
          <a:endParaRPr lang="en-US" sz="18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4967EDF-9AC8-4796-BC4E-A05F483E17AF}" type="parTrans" cxnId="{9B234427-A3B3-4FCD-B437-E4EDEA0FCBFA}">
      <dgm:prSet/>
      <dgm:spPr/>
      <dgm:t>
        <a:bodyPr/>
        <a:lstStyle/>
        <a:p>
          <a:endParaRPr lang="en-US"/>
        </a:p>
      </dgm:t>
    </dgm:pt>
    <dgm:pt modelId="{16F091FD-18C5-4599-B581-436213051855}" type="sibTrans" cxnId="{9B234427-A3B3-4FCD-B437-E4EDEA0FCBFA}">
      <dgm:prSet/>
      <dgm:spPr/>
      <dgm:t>
        <a:bodyPr/>
        <a:lstStyle/>
        <a:p>
          <a:endParaRPr lang="en-US"/>
        </a:p>
      </dgm:t>
    </dgm:pt>
    <dgm:pt modelId="{A7FDCEB5-6090-40FA-90CC-2D5ED4027E9F}">
      <dgm:prSet phldrT="[Text]" custT="1"/>
      <dgm:spPr>
        <a:solidFill>
          <a:srgbClr val="006E76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Mental Health</a:t>
          </a:r>
          <a:endParaRPr lang="en-US" sz="18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546FAC-EEB9-4687-998C-E93D70398D26}" type="parTrans" cxnId="{71F85FBD-CFE6-4159-B3A4-430B31C865EE}">
      <dgm:prSet/>
      <dgm:spPr/>
      <dgm:t>
        <a:bodyPr/>
        <a:lstStyle/>
        <a:p>
          <a:endParaRPr lang="en-US"/>
        </a:p>
      </dgm:t>
    </dgm:pt>
    <dgm:pt modelId="{49FE7E18-5375-4DCE-8041-EE8FA86ED580}" type="sibTrans" cxnId="{71F85FBD-CFE6-4159-B3A4-430B31C865EE}">
      <dgm:prSet/>
      <dgm:spPr/>
      <dgm:t>
        <a:bodyPr/>
        <a:lstStyle/>
        <a:p>
          <a:endParaRPr lang="en-US"/>
        </a:p>
      </dgm:t>
    </dgm:pt>
    <dgm:pt modelId="{C38AD1B5-137A-40F6-B0CC-D6E1A4D137F0}">
      <dgm:prSet phldrT="[Text]" custT="1"/>
      <dgm:spPr>
        <a:solidFill>
          <a:srgbClr val="00555C"/>
        </a:solidFill>
      </dgm:spPr>
      <dgm:t>
        <a:bodyPr/>
        <a:lstStyle/>
        <a:p>
          <a:r>
            <a:rPr lang="en-US" sz="15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Connection to community</a:t>
          </a:r>
          <a:endParaRPr lang="en-US" sz="15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619FED8-3395-462F-8C54-3653672CD1B6}" type="parTrans" cxnId="{93FF3AFE-09FA-4CCE-8FB9-6979ACD6A70E}">
      <dgm:prSet/>
      <dgm:spPr/>
      <dgm:t>
        <a:bodyPr/>
        <a:lstStyle/>
        <a:p>
          <a:endParaRPr lang="en-US"/>
        </a:p>
      </dgm:t>
    </dgm:pt>
    <dgm:pt modelId="{0C8F4A91-5A42-49A9-8BC7-9C8009D6DB61}" type="sibTrans" cxnId="{93FF3AFE-09FA-4CCE-8FB9-6979ACD6A70E}">
      <dgm:prSet/>
      <dgm:spPr/>
      <dgm:t>
        <a:bodyPr/>
        <a:lstStyle/>
        <a:p>
          <a:endParaRPr lang="en-US"/>
        </a:p>
      </dgm:t>
    </dgm:pt>
    <dgm:pt modelId="{E03EF192-FB13-4C99-BC76-CAC151AFBC10}" type="pres">
      <dgm:prSet presAssocID="{DE4A074E-B42B-4DC2-B2D2-330C8DC7EF5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799B1-CC51-4886-A733-35882CEFB4B6}" type="pres">
      <dgm:prSet presAssocID="{DC8D12C0-20FD-42FA-8344-2C8BD3C79859}" presName="centerShape" presStyleLbl="node0" presStyleIdx="0" presStyleCnt="1" custScaleX="122966" custScaleY="119684"/>
      <dgm:spPr/>
      <dgm:t>
        <a:bodyPr/>
        <a:lstStyle/>
        <a:p>
          <a:endParaRPr lang="en-US"/>
        </a:p>
      </dgm:t>
    </dgm:pt>
    <dgm:pt modelId="{395E8228-95EF-4C82-BB39-9FE9627AF6DD}" type="pres">
      <dgm:prSet presAssocID="{671EA2B2-990B-4461-B9D5-474947D9B6B2}" presName="Name9" presStyleLbl="parChTrans1D2" presStyleIdx="0" presStyleCnt="4"/>
      <dgm:spPr/>
      <dgm:t>
        <a:bodyPr/>
        <a:lstStyle/>
        <a:p>
          <a:endParaRPr lang="en-US"/>
        </a:p>
      </dgm:t>
    </dgm:pt>
    <dgm:pt modelId="{9102C2AB-7F8A-44B9-A153-6447E44608E2}" type="pres">
      <dgm:prSet presAssocID="{671EA2B2-990B-4461-B9D5-474947D9B6B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0749A39A-F839-4D99-841E-7299DBC77B39}" type="pres">
      <dgm:prSet presAssocID="{F6EC9077-8EEB-4211-9A3E-AB6849302F88}" presName="node" presStyleLbl="node1" presStyleIdx="0" presStyleCnt="4" custRadScaleRad="90555" custRadScaleInc="-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6159B-9AA2-455C-B679-7480A6803B8A}" type="pres">
      <dgm:prSet presAssocID="{84967EDF-9AC8-4796-BC4E-A05F483E17AF}" presName="Name9" presStyleLbl="parChTrans1D2" presStyleIdx="1" presStyleCnt="4"/>
      <dgm:spPr/>
      <dgm:t>
        <a:bodyPr/>
        <a:lstStyle/>
        <a:p>
          <a:endParaRPr lang="en-US"/>
        </a:p>
      </dgm:t>
    </dgm:pt>
    <dgm:pt modelId="{48165A34-638B-4357-9322-60C07872D2B3}" type="pres">
      <dgm:prSet presAssocID="{84967EDF-9AC8-4796-BC4E-A05F483E17A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FB85AD1-2BA1-4991-97C1-99110362FFCA}" type="pres">
      <dgm:prSet presAssocID="{24626682-EB60-4E9C-8A84-55555B8DDF51}" presName="node" presStyleLbl="node1" presStyleIdx="1" presStyleCnt="4" custRadScaleRad="89741" custRadScaleInc="-53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9DA95-0596-435D-B418-253F8D698DB5}" type="pres">
      <dgm:prSet presAssocID="{02546FAC-EEB9-4687-998C-E93D70398D26}" presName="Name9" presStyleLbl="parChTrans1D2" presStyleIdx="2" presStyleCnt="4"/>
      <dgm:spPr/>
      <dgm:t>
        <a:bodyPr/>
        <a:lstStyle/>
        <a:p>
          <a:endParaRPr lang="en-US"/>
        </a:p>
      </dgm:t>
    </dgm:pt>
    <dgm:pt modelId="{3B806347-06E9-4864-9365-33A3E5C39144}" type="pres">
      <dgm:prSet presAssocID="{02546FAC-EEB9-4687-998C-E93D70398D26}" presName="connTx" presStyleLbl="parChTrans1D2" presStyleIdx="2" presStyleCnt="4"/>
      <dgm:spPr/>
      <dgm:t>
        <a:bodyPr/>
        <a:lstStyle/>
        <a:p>
          <a:endParaRPr lang="en-US"/>
        </a:p>
      </dgm:t>
    </dgm:pt>
    <dgm:pt modelId="{585F7109-DA28-42BF-8726-24900D1D81E7}" type="pres">
      <dgm:prSet presAssocID="{A7FDCEB5-6090-40FA-90CC-2D5ED4027E9F}" presName="node" presStyleLbl="node1" presStyleIdx="2" presStyleCnt="4" custRadScaleRad="87683" custRadScaleInc="68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6CD73-94A9-46A7-A3A1-B8227D3DB042}" type="pres">
      <dgm:prSet presAssocID="{A619FED8-3395-462F-8C54-3653672CD1B6}" presName="Name9" presStyleLbl="parChTrans1D2" presStyleIdx="3" presStyleCnt="4"/>
      <dgm:spPr/>
      <dgm:t>
        <a:bodyPr/>
        <a:lstStyle/>
        <a:p>
          <a:endParaRPr lang="en-US"/>
        </a:p>
      </dgm:t>
    </dgm:pt>
    <dgm:pt modelId="{E2E93DF4-7C51-4144-938C-52A9F872D01A}" type="pres">
      <dgm:prSet presAssocID="{A619FED8-3395-462F-8C54-3653672CD1B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FA02577-3783-49FA-8705-CC8D07BC70A4}" type="pres">
      <dgm:prSet presAssocID="{C38AD1B5-137A-40F6-B0CC-D6E1A4D137F0}" presName="node" presStyleLbl="node1" presStyleIdx="3" presStyleCnt="4" custRadScaleRad="96909" custRadScaleInc="68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F85FBD-CFE6-4159-B3A4-430B31C865EE}" srcId="{DC8D12C0-20FD-42FA-8344-2C8BD3C79859}" destId="{A7FDCEB5-6090-40FA-90CC-2D5ED4027E9F}" srcOrd="2" destOrd="0" parTransId="{02546FAC-EEB9-4687-998C-E93D70398D26}" sibTransId="{49FE7E18-5375-4DCE-8041-EE8FA86ED580}"/>
    <dgm:cxn modelId="{9BD2A17B-4974-44E4-A7D6-D603382AE1EA}" type="presOf" srcId="{DE4A074E-B42B-4DC2-B2D2-330C8DC7EF53}" destId="{E03EF192-FB13-4C99-BC76-CAC151AFBC10}" srcOrd="0" destOrd="0" presId="urn:microsoft.com/office/officeart/2005/8/layout/radial1"/>
    <dgm:cxn modelId="{3FD7FF1E-CCAD-44C5-A7B5-97904261AAA2}" type="presOf" srcId="{671EA2B2-990B-4461-B9D5-474947D9B6B2}" destId="{9102C2AB-7F8A-44B9-A153-6447E44608E2}" srcOrd="1" destOrd="0" presId="urn:microsoft.com/office/officeart/2005/8/layout/radial1"/>
    <dgm:cxn modelId="{A28F310A-E73A-468D-AB89-31D1757B8CE6}" srcId="{DC8D12C0-20FD-42FA-8344-2C8BD3C79859}" destId="{F6EC9077-8EEB-4211-9A3E-AB6849302F88}" srcOrd="0" destOrd="0" parTransId="{671EA2B2-990B-4461-B9D5-474947D9B6B2}" sibTransId="{97330BDD-3DED-46BA-98AD-8F917EF91FAE}"/>
    <dgm:cxn modelId="{3A122077-64FE-463E-80AD-53533563261C}" type="presOf" srcId="{24626682-EB60-4E9C-8A84-55555B8DDF51}" destId="{FFB85AD1-2BA1-4991-97C1-99110362FFCA}" srcOrd="0" destOrd="0" presId="urn:microsoft.com/office/officeart/2005/8/layout/radial1"/>
    <dgm:cxn modelId="{9B234427-A3B3-4FCD-B437-E4EDEA0FCBFA}" srcId="{DC8D12C0-20FD-42FA-8344-2C8BD3C79859}" destId="{24626682-EB60-4E9C-8A84-55555B8DDF51}" srcOrd="1" destOrd="0" parTransId="{84967EDF-9AC8-4796-BC4E-A05F483E17AF}" sibTransId="{16F091FD-18C5-4599-B581-436213051855}"/>
    <dgm:cxn modelId="{78A80910-CEA2-409B-81E3-EFE423AA720D}" type="presOf" srcId="{84967EDF-9AC8-4796-BC4E-A05F483E17AF}" destId="{8666159B-9AA2-455C-B679-7480A6803B8A}" srcOrd="0" destOrd="0" presId="urn:microsoft.com/office/officeart/2005/8/layout/radial1"/>
    <dgm:cxn modelId="{ECD6A223-23B7-4720-A65D-9912DBEC42AE}" type="presOf" srcId="{A619FED8-3395-462F-8C54-3653672CD1B6}" destId="{E2E93DF4-7C51-4144-938C-52A9F872D01A}" srcOrd="1" destOrd="0" presId="urn:microsoft.com/office/officeart/2005/8/layout/radial1"/>
    <dgm:cxn modelId="{A81E8ADE-20D8-4E0E-9806-A52587F7B56C}" type="presOf" srcId="{671EA2B2-990B-4461-B9D5-474947D9B6B2}" destId="{395E8228-95EF-4C82-BB39-9FE9627AF6DD}" srcOrd="0" destOrd="0" presId="urn:microsoft.com/office/officeart/2005/8/layout/radial1"/>
    <dgm:cxn modelId="{52A672C0-4A0D-4877-981E-50B3C10DE87C}" type="presOf" srcId="{C38AD1B5-137A-40F6-B0CC-D6E1A4D137F0}" destId="{EFA02577-3783-49FA-8705-CC8D07BC70A4}" srcOrd="0" destOrd="0" presId="urn:microsoft.com/office/officeart/2005/8/layout/radial1"/>
    <dgm:cxn modelId="{17B03C09-930D-477A-9D6E-183D6C66A356}" type="presOf" srcId="{F6EC9077-8EEB-4211-9A3E-AB6849302F88}" destId="{0749A39A-F839-4D99-841E-7299DBC77B39}" srcOrd="0" destOrd="0" presId="urn:microsoft.com/office/officeart/2005/8/layout/radial1"/>
    <dgm:cxn modelId="{BBAC4872-A78F-4945-8942-30D8E1B2E389}" type="presOf" srcId="{A7FDCEB5-6090-40FA-90CC-2D5ED4027E9F}" destId="{585F7109-DA28-42BF-8726-24900D1D81E7}" srcOrd="0" destOrd="0" presId="urn:microsoft.com/office/officeart/2005/8/layout/radial1"/>
    <dgm:cxn modelId="{B531AFA5-6549-4463-859F-0C76D2856FAF}" type="presOf" srcId="{A619FED8-3395-462F-8C54-3653672CD1B6}" destId="{8C16CD73-94A9-46A7-A3A1-B8227D3DB042}" srcOrd="0" destOrd="0" presId="urn:microsoft.com/office/officeart/2005/8/layout/radial1"/>
    <dgm:cxn modelId="{93FF3AFE-09FA-4CCE-8FB9-6979ACD6A70E}" srcId="{DC8D12C0-20FD-42FA-8344-2C8BD3C79859}" destId="{C38AD1B5-137A-40F6-B0CC-D6E1A4D137F0}" srcOrd="3" destOrd="0" parTransId="{A619FED8-3395-462F-8C54-3653672CD1B6}" sibTransId="{0C8F4A91-5A42-49A9-8BC7-9C8009D6DB61}"/>
    <dgm:cxn modelId="{BB6AE60E-2912-43A1-8B62-EE90137B777C}" type="presOf" srcId="{02546FAC-EEB9-4687-998C-E93D70398D26}" destId="{3B806347-06E9-4864-9365-33A3E5C39144}" srcOrd="1" destOrd="0" presId="urn:microsoft.com/office/officeart/2005/8/layout/radial1"/>
    <dgm:cxn modelId="{C8FAF3D6-FA41-403E-A6E0-8F6D60999A86}" srcId="{DE4A074E-B42B-4DC2-B2D2-330C8DC7EF53}" destId="{DC8D12C0-20FD-42FA-8344-2C8BD3C79859}" srcOrd="0" destOrd="0" parTransId="{E0AC53EE-6D27-4E42-82BB-4BAC72C29669}" sibTransId="{0CC8F45F-F646-40BC-858F-6EAAC153B387}"/>
    <dgm:cxn modelId="{BE1F6E94-402C-4588-827B-69BC838433BF}" type="presOf" srcId="{84967EDF-9AC8-4796-BC4E-A05F483E17AF}" destId="{48165A34-638B-4357-9322-60C07872D2B3}" srcOrd="1" destOrd="0" presId="urn:microsoft.com/office/officeart/2005/8/layout/radial1"/>
    <dgm:cxn modelId="{8937FEAF-ABC2-44D4-B860-A75CCCE62CD9}" type="presOf" srcId="{DC8D12C0-20FD-42FA-8344-2C8BD3C79859}" destId="{4BE799B1-CC51-4886-A733-35882CEFB4B6}" srcOrd="0" destOrd="0" presId="urn:microsoft.com/office/officeart/2005/8/layout/radial1"/>
    <dgm:cxn modelId="{EAE94D93-9489-4A6A-A03E-ECC6B7498503}" type="presOf" srcId="{02546FAC-EEB9-4687-998C-E93D70398D26}" destId="{B979DA95-0596-435D-B418-253F8D698DB5}" srcOrd="0" destOrd="0" presId="urn:microsoft.com/office/officeart/2005/8/layout/radial1"/>
    <dgm:cxn modelId="{175732BC-EF37-4CF6-AEC4-1B47F95C2464}" type="presParOf" srcId="{E03EF192-FB13-4C99-BC76-CAC151AFBC10}" destId="{4BE799B1-CC51-4886-A733-35882CEFB4B6}" srcOrd="0" destOrd="0" presId="urn:microsoft.com/office/officeart/2005/8/layout/radial1"/>
    <dgm:cxn modelId="{7C15C417-3B58-4D09-B17B-775F3F46E9A7}" type="presParOf" srcId="{E03EF192-FB13-4C99-BC76-CAC151AFBC10}" destId="{395E8228-95EF-4C82-BB39-9FE9627AF6DD}" srcOrd="1" destOrd="0" presId="urn:microsoft.com/office/officeart/2005/8/layout/radial1"/>
    <dgm:cxn modelId="{4297E476-E1B5-4713-813D-8EBAB04E5688}" type="presParOf" srcId="{395E8228-95EF-4C82-BB39-9FE9627AF6DD}" destId="{9102C2AB-7F8A-44B9-A153-6447E44608E2}" srcOrd="0" destOrd="0" presId="urn:microsoft.com/office/officeart/2005/8/layout/radial1"/>
    <dgm:cxn modelId="{1211AEDE-B26C-4A94-926C-DAE6F8150F36}" type="presParOf" srcId="{E03EF192-FB13-4C99-BC76-CAC151AFBC10}" destId="{0749A39A-F839-4D99-841E-7299DBC77B39}" srcOrd="2" destOrd="0" presId="urn:microsoft.com/office/officeart/2005/8/layout/radial1"/>
    <dgm:cxn modelId="{1F7B3293-C1E4-4404-83AF-FC32B4FDA7CF}" type="presParOf" srcId="{E03EF192-FB13-4C99-BC76-CAC151AFBC10}" destId="{8666159B-9AA2-455C-B679-7480A6803B8A}" srcOrd="3" destOrd="0" presId="urn:microsoft.com/office/officeart/2005/8/layout/radial1"/>
    <dgm:cxn modelId="{B21E2B98-146E-4813-9C7A-24109E8CD4DE}" type="presParOf" srcId="{8666159B-9AA2-455C-B679-7480A6803B8A}" destId="{48165A34-638B-4357-9322-60C07872D2B3}" srcOrd="0" destOrd="0" presId="urn:microsoft.com/office/officeart/2005/8/layout/radial1"/>
    <dgm:cxn modelId="{0B4BA613-E7B1-4FD7-B89D-8935CD05E3BE}" type="presParOf" srcId="{E03EF192-FB13-4C99-BC76-CAC151AFBC10}" destId="{FFB85AD1-2BA1-4991-97C1-99110362FFCA}" srcOrd="4" destOrd="0" presId="urn:microsoft.com/office/officeart/2005/8/layout/radial1"/>
    <dgm:cxn modelId="{17E3ABD0-60AD-415E-ABA9-1D6D765A01A7}" type="presParOf" srcId="{E03EF192-FB13-4C99-BC76-CAC151AFBC10}" destId="{B979DA95-0596-435D-B418-253F8D698DB5}" srcOrd="5" destOrd="0" presId="urn:microsoft.com/office/officeart/2005/8/layout/radial1"/>
    <dgm:cxn modelId="{31497B66-0D74-4859-98C2-5E33E976A082}" type="presParOf" srcId="{B979DA95-0596-435D-B418-253F8D698DB5}" destId="{3B806347-06E9-4864-9365-33A3E5C39144}" srcOrd="0" destOrd="0" presId="urn:microsoft.com/office/officeart/2005/8/layout/radial1"/>
    <dgm:cxn modelId="{047B5647-3638-47C4-9561-D88B8F5E4765}" type="presParOf" srcId="{E03EF192-FB13-4C99-BC76-CAC151AFBC10}" destId="{585F7109-DA28-42BF-8726-24900D1D81E7}" srcOrd="6" destOrd="0" presId="urn:microsoft.com/office/officeart/2005/8/layout/radial1"/>
    <dgm:cxn modelId="{12A0ADB5-5322-40CD-8DB3-09D309FAF346}" type="presParOf" srcId="{E03EF192-FB13-4C99-BC76-CAC151AFBC10}" destId="{8C16CD73-94A9-46A7-A3A1-B8227D3DB042}" srcOrd="7" destOrd="0" presId="urn:microsoft.com/office/officeart/2005/8/layout/radial1"/>
    <dgm:cxn modelId="{E7C68202-E3FC-4604-A21C-1994DD1EA8C7}" type="presParOf" srcId="{8C16CD73-94A9-46A7-A3A1-B8227D3DB042}" destId="{E2E93DF4-7C51-4144-938C-52A9F872D01A}" srcOrd="0" destOrd="0" presId="urn:microsoft.com/office/officeart/2005/8/layout/radial1"/>
    <dgm:cxn modelId="{0F8491E8-6BD0-4748-83C0-FD89BAA72111}" type="presParOf" srcId="{E03EF192-FB13-4C99-BC76-CAC151AFBC10}" destId="{EFA02577-3783-49FA-8705-CC8D07BC70A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6EC893-ECDD-4A31-9001-E13BE47DD63E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00F8B9-AF7C-40B0-8D24-C49EB6C8A861}">
      <dgm:prSet phldrT="[Text]" custT="1"/>
      <dgm:spPr>
        <a:solidFill>
          <a:srgbClr val="FBE5D6"/>
        </a:solidFill>
        <a:ln w="57150">
          <a:solidFill>
            <a:srgbClr val="005D64"/>
          </a:solidFill>
        </a:ln>
      </dgm:spPr>
      <dgm:t>
        <a:bodyPr/>
        <a:lstStyle/>
        <a:p>
          <a:r>
            <a:rPr lang="en-AU" sz="1800" b="1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Amending risk management strategies and safety plans as required.</a:t>
          </a:r>
          <a:endParaRPr lang="en-US" sz="1800" b="1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958A30A-9383-4FEE-8422-9E6C60E70E72}" type="parTrans" cxnId="{A46BF8D3-CD82-435C-867A-A67502DD0091}">
      <dgm:prSet/>
      <dgm:spPr/>
      <dgm:t>
        <a:bodyPr/>
        <a:lstStyle/>
        <a:p>
          <a:endParaRPr lang="en-US"/>
        </a:p>
      </dgm:t>
    </dgm:pt>
    <dgm:pt modelId="{E9B9785C-2C92-4C4D-A608-56FDD8FE2B89}" type="sibTrans" cxnId="{A46BF8D3-CD82-435C-867A-A67502DD0091}">
      <dgm:prSet/>
      <dgm:spPr>
        <a:noFill/>
      </dgm:spPr>
      <dgm:t>
        <a:bodyPr/>
        <a:lstStyle/>
        <a:p>
          <a:endParaRPr lang="en-US"/>
        </a:p>
      </dgm:t>
    </dgm:pt>
    <dgm:pt modelId="{1F0F359F-EA27-4C5B-8B4F-F441AB1D3289}">
      <dgm:prSet phldrT="[Text]" custT="1"/>
      <dgm:spPr>
        <a:solidFill>
          <a:srgbClr val="00AAB8"/>
        </a:solidFill>
        <a:ln w="57150">
          <a:solidFill>
            <a:srgbClr val="F47822"/>
          </a:solidFill>
        </a:ln>
      </dgm:spPr>
      <dgm:t>
        <a:bodyPr/>
        <a:lstStyle/>
        <a:p>
          <a:r>
            <a:rPr lang="en-AU" sz="1800" b="1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Each risk assessment is a point-in-time analysis of the present risk.</a:t>
          </a:r>
          <a:endParaRPr lang="en-US" sz="18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80F624C-6AF2-412F-832B-A5FCE95664C2}" type="parTrans" cxnId="{89CC120D-7ACD-4B69-A278-2A107BC4B680}">
      <dgm:prSet/>
      <dgm:spPr/>
      <dgm:t>
        <a:bodyPr/>
        <a:lstStyle/>
        <a:p>
          <a:endParaRPr lang="en-US"/>
        </a:p>
      </dgm:t>
    </dgm:pt>
    <dgm:pt modelId="{5CF9F91D-D95F-4478-99BD-E23F37C042A1}" type="sibTrans" cxnId="{89CC120D-7ACD-4B69-A278-2A107BC4B680}">
      <dgm:prSet/>
      <dgm:spPr>
        <a:noFill/>
      </dgm:spPr>
      <dgm:t>
        <a:bodyPr/>
        <a:lstStyle/>
        <a:p>
          <a:endParaRPr lang="en-US"/>
        </a:p>
      </dgm:t>
    </dgm:pt>
    <dgm:pt modelId="{E9C72534-73E0-47DC-85BE-51D85C163A69}">
      <dgm:prSet phldrT="[Text]" custT="1"/>
      <dgm:spPr>
        <a:solidFill>
          <a:srgbClr val="C55A11"/>
        </a:solidFill>
        <a:ln w="57150">
          <a:solidFill>
            <a:srgbClr val="008590"/>
          </a:solidFill>
        </a:ln>
      </dgm:spPr>
      <dgm:t>
        <a:bodyPr/>
        <a:lstStyle/>
        <a:p>
          <a:r>
            <a:rPr lang="en-AU" sz="1800" b="1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Risk management includes ongoing risk assessment to identify if family violence risk has changed or escalated.</a:t>
          </a:r>
          <a:endParaRPr lang="en-US" sz="1800" b="1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94B2A34-DDE6-483B-B2B9-C533C1FB6946}" type="sibTrans" cxnId="{A66934EA-1B4B-42C2-AD39-30CEA67B537F}">
      <dgm:prSet/>
      <dgm:spPr>
        <a:noFill/>
      </dgm:spPr>
      <dgm:t>
        <a:bodyPr/>
        <a:lstStyle/>
        <a:p>
          <a:endParaRPr lang="en-US"/>
        </a:p>
      </dgm:t>
    </dgm:pt>
    <dgm:pt modelId="{D89F33DB-C1EC-40DD-81AC-F40D7ED8555F}" type="parTrans" cxnId="{A66934EA-1B4B-42C2-AD39-30CEA67B537F}">
      <dgm:prSet/>
      <dgm:spPr/>
      <dgm:t>
        <a:bodyPr/>
        <a:lstStyle/>
        <a:p>
          <a:endParaRPr lang="en-US"/>
        </a:p>
      </dgm:t>
    </dgm:pt>
    <dgm:pt modelId="{9B2A01B7-7E8B-4F1B-97FE-183C4A9E7A1D}" type="pres">
      <dgm:prSet presAssocID="{CE6EC893-ECDD-4A31-9001-E13BE47DD63E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C51CA3-92F3-45A0-B7F6-DA8E6B271A92}" type="pres">
      <dgm:prSet presAssocID="{E9C72534-73E0-47DC-85BE-51D85C163A69}" presName="gear1" presStyleLbl="node1" presStyleIdx="0" presStyleCnt="3" custLinFactNeighborX="17025" custLinFactNeighborY="-135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938F37-F3D9-4AFC-90E6-755360CB4C8E}" type="pres">
      <dgm:prSet presAssocID="{E9C72534-73E0-47DC-85BE-51D85C163A69}" presName="gear1srcNode" presStyleLbl="node1" presStyleIdx="0" presStyleCnt="3"/>
      <dgm:spPr/>
      <dgm:t>
        <a:bodyPr/>
        <a:lstStyle/>
        <a:p>
          <a:endParaRPr lang="en-US"/>
        </a:p>
      </dgm:t>
    </dgm:pt>
    <dgm:pt modelId="{726963EE-9249-48C2-8EDC-84E454B7A9AE}" type="pres">
      <dgm:prSet presAssocID="{E9C72534-73E0-47DC-85BE-51D85C163A69}" presName="gear1dstNode" presStyleLbl="node1" presStyleIdx="0" presStyleCnt="3"/>
      <dgm:spPr/>
      <dgm:t>
        <a:bodyPr/>
        <a:lstStyle/>
        <a:p>
          <a:endParaRPr lang="en-US"/>
        </a:p>
      </dgm:t>
    </dgm:pt>
    <dgm:pt modelId="{4AE8AC57-15FA-4D00-AA12-D579DD075ED8}" type="pres">
      <dgm:prSet presAssocID="{0700F8B9-AF7C-40B0-8D24-C49EB6C8A861}" presName="gear2" presStyleLbl="node1" presStyleIdx="1" presStyleCnt="3" custScaleX="136356" custScaleY="130491" custLinFactNeighborX="-23797" custLinFactNeighborY="285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0BD22-F509-4D25-9EFA-A30AC4D19188}" type="pres">
      <dgm:prSet presAssocID="{0700F8B9-AF7C-40B0-8D24-C49EB6C8A861}" presName="gear2srcNode" presStyleLbl="node1" presStyleIdx="1" presStyleCnt="3"/>
      <dgm:spPr/>
      <dgm:t>
        <a:bodyPr/>
        <a:lstStyle/>
        <a:p>
          <a:endParaRPr lang="en-US"/>
        </a:p>
      </dgm:t>
    </dgm:pt>
    <dgm:pt modelId="{E5784838-D34A-4218-85BF-0D6F3610836C}" type="pres">
      <dgm:prSet presAssocID="{0700F8B9-AF7C-40B0-8D24-C49EB6C8A861}" presName="gear2dstNode" presStyleLbl="node1" presStyleIdx="1" presStyleCnt="3"/>
      <dgm:spPr/>
      <dgm:t>
        <a:bodyPr/>
        <a:lstStyle/>
        <a:p>
          <a:endParaRPr lang="en-US"/>
        </a:p>
      </dgm:t>
    </dgm:pt>
    <dgm:pt modelId="{413A11F9-8AEA-4715-B7E7-CB1A95678C69}" type="pres">
      <dgm:prSet presAssocID="{1F0F359F-EA27-4C5B-8B4F-F441AB1D3289}" presName="gear3" presStyleLbl="node1" presStyleIdx="2" presStyleCnt="3" custScaleX="125651" custScaleY="120518" custLinFactNeighborX="-9404" custLinFactNeighborY="3762"/>
      <dgm:spPr/>
      <dgm:t>
        <a:bodyPr/>
        <a:lstStyle/>
        <a:p>
          <a:endParaRPr lang="en-US"/>
        </a:p>
      </dgm:t>
    </dgm:pt>
    <dgm:pt modelId="{C6461A0D-2151-45B3-AEE5-505486DC6B68}" type="pres">
      <dgm:prSet presAssocID="{1F0F359F-EA27-4C5B-8B4F-F441AB1D328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5C3FA-9843-4E19-B84E-5423CFF9C3EB}" type="pres">
      <dgm:prSet presAssocID="{1F0F359F-EA27-4C5B-8B4F-F441AB1D3289}" presName="gear3srcNode" presStyleLbl="node1" presStyleIdx="2" presStyleCnt="3"/>
      <dgm:spPr/>
      <dgm:t>
        <a:bodyPr/>
        <a:lstStyle/>
        <a:p>
          <a:endParaRPr lang="en-US"/>
        </a:p>
      </dgm:t>
    </dgm:pt>
    <dgm:pt modelId="{ABDFE7B2-7AF8-487D-8AE6-12C9ED5F534C}" type="pres">
      <dgm:prSet presAssocID="{1F0F359F-EA27-4C5B-8B4F-F441AB1D3289}" presName="gear3dstNode" presStyleLbl="node1" presStyleIdx="2" presStyleCnt="3"/>
      <dgm:spPr/>
      <dgm:t>
        <a:bodyPr/>
        <a:lstStyle/>
        <a:p>
          <a:endParaRPr lang="en-US"/>
        </a:p>
      </dgm:t>
    </dgm:pt>
    <dgm:pt modelId="{2B46CCC3-058D-449D-8CEE-851CC54C0721}" type="pres">
      <dgm:prSet presAssocID="{594B2A34-DDE6-483B-B2B9-C533C1FB6946}" presName="connector1" presStyleLbl="sibTrans2D1" presStyleIdx="0" presStyleCnt="3" custLinFactNeighborX="35341" custLinFactNeighborY="5450"/>
      <dgm:spPr/>
      <dgm:t>
        <a:bodyPr/>
        <a:lstStyle/>
        <a:p>
          <a:endParaRPr lang="en-US"/>
        </a:p>
      </dgm:t>
    </dgm:pt>
    <dgm:pt modelId="{CAB62C2A-7DF6-446E-BCE1-2FD76FF697C6}" type="pres">
      <dgm:prSet presAssocID="{E9B9785C-2C92-4C4D-A608-56FDD8FE2B89}" presName="connector2" presStyleLbl="sibTrans2D1" presStyleIdx="1" presStyleCnt="3" custLinFactNeighborX="-18092" custLinFactNeighborY="-23098"/>
      <dgm:spPr/>
      <dgm:t>
        <a:bodyPr/>
        <a:lstStyle/>
        <a:p>
          <a:endParaRPr lang="en-US"/>
        </a:p>
      </dgm:t>
    </dgm:pt>
    <dgm:pt modelId="{4F20051D-A9B6-482A-A9EB-8ED68DAA0B96}" type="pres">
      <dgm:prSet presAssocID="{5CF9F91D-D95F-4478-99BD-E23F37C042A1}" presName="connector3" presStyleLbl="sibTrans2D1" presStyleIdx="2" presStyleCnt="3" custLinFactNeighborX="-16482" custLinFactNeighborY="-686"/>
      <dgm:spPr/>
      <dgm:t>
        <a:bodyPr/>
        <a:lstStyle/>
        <a:p>
          <a:endParaRPr lang="en-US"/>
        </a:p>
      </dgm:t>
    </dgm:pt>
  </dgm:ptLst>
  <dgm:cxnLst>
    <dgm:cxn modelId="{E205C7CA-8E39-4375-B5C7-6C00912D02E5}" type="presOf" srcId="{1F0F359F-EA27-4C5B-8B4F-F441AB1D3289}" destId="{0ED5C3FA-9843-4E19-B84E-5423CFF9C3EB}" srcOrd="2" destOrd="0" presId="urn:microsoft.com/office/officeart/2005/8/layout/gear1"/>
    <dgm:cxn modelId="{E66A3C36-57F9-4F59-9FD9-865CDF11FA06}" type="presOf" srcId="{E9C72534-73E0-47DC-85BE-51D85C163A69}" destId="{726963EE-9249-48C2-8EDC-84E454B7A9AE}" srcOrd="2" destOrd="0" presId="urn:microsoft.com/office/officeart/2005/8/layout/gear1"/>
    <dgm:cxn modelId="{892314BC-3BC2-4EB2-AFC2-3DD097A84D9D}" type="presOf" srcId="{0700F8B9-AF7C-40B0-8D24-C49EB6C8A861}" destId="{D8F0BD22-F509-4D25-9EFA-A30AC4D19188}" srcOrd="1" destOrd="0" presId="urn:microsoft.com/office/officeart/2005/8/layout/gear1"/>
    <dgm:cxn modelId="{71D58DA1-83A5-4BEB-B555-2EE19F0EA3D8}" type="presOf" srcId="{E9C72534-73E0-47DC-85BE-51D85C163A69}" destId="{98938F37-F3D9-4AFC-90E6-755360CB4C8E}" srcOrd="1" destOrd="0" presId="urn:microsoft.com/office/officeart/2005/8/layout/gear1"/>
    <dgm:cxn modelId="{74027BC6-151E-41F6-B6BF-5BF1CE104EDA}" type="presOf" srcId="{1F0F359F-EA27-4C5B-8B4F-F441AB1D3289}" destId="{413A11F9-8AEA-4715-B7E7-CB1A95678C69}" srcOrd="0" destOrd="0" presId="urn:microsoft.com/office/officeart/2005/8/layout/gear1"/>
    <dgm:cxn modelId="{7069FBDD-CCB0-48FD-82B5-30D291E086A9}" type="presOf" srcId="{CE6EC893-ECDD-4A31-9001-E13BE47DD63E}" destId="{9B2A01B7-7E8B-4F1B-97FE-183C4A9E7A1D}" srcOrd="0" destOrd="0" presId="urn:microsoft.com/office/officeart/2005/8/layout/gear1"/>
    <dgm:cxn modelId="{53C0ED6A-2D2A-4967-B8C1-B5EF0B0AC6B4}" type="presOf" srcId="{594B2A34-DDE6-483B-B2B9-C533C1FB6946}" destId="{2B46CCC3-058D-449D-8CEE-851CC54C0721}" srcOrd="0" destOrd="0" presId="urn:microsoft.com/office/officeart/2005/8/layout/gear1"/>
    <dgm:cxn modelId="{89CC120D-7ACD-4B69-A278-2A107BC4B680}" srcId="{CE6EC893-ECDD-4A31-9001-E13BE47DD63E}" destId="{1F0F359F-EA27-4C5B-8B4F-F441AB1D3289}" srcOrd="2" destOrd="0" parTransId="{980F624C-6AF2-412F-832B-A5FCE95664C2}" sibTransId="{5CF9F91D-D95F-4478-99BD-E23F37C042A1}"/>
    <dgm:cxn modelId="{A46BF8D3-CD82-435C-867A-A67502DD0091}" srcId="{CE6EC893-ECDD-4A31-9001-E13BE47DD63E}" destId="{0700F8B9-AF7C-40B0-8D24-C49EB6C8A861}" srcOrd="1" destOrd="0" parTransId="{B958A30A-9383-4FEE-8422-9E6C60E70E72}" sibTransId="{E9B9785C-2C92-4C4D-A608-56FDD8FE2B89}"/>
    <dgm:cxn modelId="{0A0443B8-C429-41CB-BE78-98F702F340F0}" type="presOf" srcId="{E9C72534-73E0-47DC-85BE-51D85C163A69}" destId="{8DC51CA3-92F3-45A0-B7F6-DA8E6B271A92}" srcOrd="0" destOrd="0" presId="urn:microsoft.com/office/officeart/2005/8/layout/gear1"/>
    <dgm:cxn modelId="{807912EB-2464-4E67-B8FB-59FA2F17CD74}" type="presOf" srcId="{1F0F359F-EA27-4C5B-8B4F-F441AB1D3289}" destId="{ABDFE7B2-7AF8-487D-8AE6-12C9ED5F534C}" srcOrd="3" destOrd="0" presId="urn:microsoft.com/office/officeart/2005/8/layout/gear1"/>
    <dgm:cxn modelId="{F346D1C2-842E-4AB9-A14F-40C392F75B2C}" type="presOf" srcId="{E9B9785C-2C92-4C4D-A608-56FDD8FE2B89}" destId="{CAB62C2A-7DF6-446E-BCE1-2FD76FF697C6}" srcOrd="0" destOrd="0" presId="urn:microsoft.com/office/officeart/2005/8/layout/gear1"/>
    <dgm:cxn modelId="{A66934EA-1B4B-42C2-AD39-30CEA67B537F}" srcId="{CE6EC893-ECDD-4A31-9001-E13BE47DD63E}" destId="{E9C72534-73E0-47DC-85BE-51D85C163A69}" srcOrd="0" destOrd="0" parTransId="{D89F33DB-C1EC-40DD-81AC-F40D7ED8555F}" sibTransId="{594B2A34-DDE6-483B-B2B9-C533C1FB6946}"/>
    <dgm:cxn modelId="{344AB524-8EE6-4D9D-8C9B-06789FFE1254}" type="presOf" srcId="{0700F8B9-AF7C-40B0-8D24-C49EB6C8A861}" destId="{E5784838-D34A-4218-85BF-0D6F3610836C}" srcOrd="2" destOrd="0" presId="urn:microsoft.com/office/officeart/2005/8/layout/gear1"/>
    <dgm:cxn modelId="{2CA4B858-FCE6-43EF-895E-B2CEB49B6057}" type="presOf" srcId="{0700F8B9-AF7C-40B0-8D24-C49EB6C8A861}" destId="{4AE8AC57-15FA-4D00-AA12-D579DD075ED8}" srcOrd="0" destOrd="0" presId="urn:microsoft.com/office/officeart/2005/8/layout/gear1"/>
    <dgm:cxn modelId="{D7FBDABD-68D6-4F99-8862-FB48355ACC26}" type="presOf" srcId="{5CF9F91D-D95F-4478-99BD-E23F37C042A1}" destId="{4F20051D-A9B6-482A-A9EB-8ED68DAA0B96}" srcOrd="0" destOrd="0" presId="urn:microsoft.com/office/officeart/2005/8/layout/gear1"/>
    <dgm:cxn modelId="{2A344DE2-5248-4DCD-935A-A45C7976796D}" type="presOf" srcId="{1F0F359F-EA27-4C5B-8B4F-F441AB1D3289}" destId="{C6461A0D-2151-45B3-AEE5-505486DC6B68}" srcOrd="1" destOrd="0" presId="urn:microsoft.com/office/officeart/2005/8/layout/gear1"/>
    <dgm:cxn modelId="{8C19B256-CF51-4929-AC07-649B8794E48B}" type="presParOf" srcId="{9B2A01B7-7E8B-4F1B-97FE-183C4A9E7A1D}" destId="{8DC51CA3-92F3-45A0-B7F6-DA8E6B271A92}" srcOrd="0" destOrd="0" presId="urn:microsoft.com/office/officeart/2005/8/layout/gear1"/>
    <dgm:cxn modelId="{96EA8F4E-2E7F-48B3-B4FD-DA25C4DE4316}" type="presParOf" srcId="{9B2A01B7-7E8B-4F1B-97FE-183C4A9E7A1D}" destId="{98938F37-F3D9-4AFC-90E6-755360CB4C8E}" srcOrd="1" destOrd="0" presId="urn:microsoft.com/office/officeart/2005/8/layout/gear1"/>
    <dgm:cxn modelId="{29ACC4C4-76BA-4299-9AA5-9F1D877DC6B6}" type="presParOf" srcId="{9B2A01B7-7E8B-4F1B-97FE-183C4A9E7A1D}" destId="{726963EE-9249-48C2-8EDC-84E454B7A9AE}" srcOrd="2" destOrd="0" presId="urn:microsoft.com/office/officeart/2005/8/layout/gear1"/>
    <dgm:cxn modelId="{5DF0892D-0A71-4984-9573-C05E01D3AF18}" type="presParOf" srcId="{9B2A01B7-7E8B-4F1B-97FE-183C4A9E7A1D}" destId="{4AE8AC57-15FA-4D00-AA12-D579DD075ED8}" srcOrd="3" destOrd="0" presId="urn:microsoft.com/office/officeart/2005/8/layout/gear1"/>
    <dgm:cxn modelId="{61E9AF37-7F79-4A71-93E9-0E9779DB7FF0}" type="presParOf" srcId="{9B2A01B7-7E8B-4F1B-97FE-183C4A9E7A1D}" destId="{D8F0BD22-F509-4D25-9EFA-A30AC4D19188}" srcOrd="4" destOrd="0" presId="urn:microsoft.com/office/officeart/2005/8/layout/gear1"/>
    <dgm:cxn modelId="{A3E7961B-D038-4D84-842E-6EB5FBBBCC3C}" type="presParOf" srcId="{9B2A01B7-7E8B-4F1B-97FE-183C4A9E7A1D}" destId="{E5784838-D34A-4218-85BF-0D6F3610836C}" srcOrd="5" destOrd="0" presId="urn:microsoft.com/office/officeart/2005/8/layout/gear1"/>
    <dgm:cxn modelId="{9E3D7D56-B910-49A6-951B-EB082CAAF803}" type="presParOf" srcId="{9B2A01B7-7E8B-4F1B-97FE-183C4A9E7A1D}" destId="{413A11F9-8AEA-4715-B7E7-CB1A95678C69}" srcOrd="6" destOrd="0" presId="urn:microsoft.com/office/officeart/2005/8/layout/gear1"/>
    <dgm:cxn modelId="{E3A5362E-0384-4105-8411-F2D17E4B0B48}" type="presParOf" srcId="{9B2A01B7-7E8B-4F1B-97FE-183C4A9E7A1D}" destId="{C6461A0D-2151-45B3-AEE5-505486DC6B68}" srcOrd="7" destOrd="0" presId="urn:microsoft.com/office/officeart/2005/8/layout/gear1"/>
    <dgm:cxn modelId="{04F3FA53-EC2E-4926-97DE-86B97133DEC6}" type="presParOf" srcId="{9B2A01B7-7E8B-4F1B-97FE-183C4A9E7A1D}" destId="{0ED5C3FA-9843-4E19-B84E-5423CFF9C3EB}" srcOrd="8" destOrd="0" presId="urn:microsoft.com/office/officeart/2005/8/layout/gear1"/>
    <dgm:cxn modelId="{E78E31BB-98E7-4F24-8621-418268569B6E}" type="presParOf" srcId="{9B2A01B7-7E8B-4F1B-97FE-183C4A9E7A1D}" destId="{ABDFE7B2-7AF8-487D-8AE6-12C9ED5F534C}" srcOrd="9" destOrd="0" presId="urn:microsoft.com/office/officeart/2005/8/layout/gear1"/>
    <dgm:cxn modelId="{7A003BBC-7A3D-4B09-B16C-CF1D4160291A}" type="presParOf" srcId="{9B2A01B7-7E8B-4F1B-97FE-183C4A9E7A1D}" destId="{2B46CCC3-058D-449D-8CEE-851CC54C0721}" srcOrd="10" destOrd="0" presId="urn:microsoft.com/office/officeart/2005/8/layout/gear1"/>
    <dgm:cxn modelId="{685A7A3D-8879-4BB3-9AD8-6912D7BC6817}" type="presParOf" srcId="{9B2A01B7-7E8B-4F1B-97FE-183C4A9E7A1D}" destId="{CAB62C2A-7DF6-446E-BCE1-2FD76FF697C6}" srcOrd="11" destOrd="0" presId="urn:microsoft.com/office/officeart/2005/8/layout/gear1"/>
    <dgm:cxn modelId="{9FE65F53-BD5E-4593-AC11-496D5705A02F}" type="presParOf" srcId="{9B2A01B7-7E8B-4F1B-97FE-183C4A9E7A1D}" destId="{4F20051D-A9B6-482A-A9EB-8ED68DAA0B9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0BD495-75B4-446E-9131-A745204747DA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604668-3166-4685-A1AB-42A1F9058166}">
      <dgm:prSet phldrT="[Text]" custT="1"/>
      <dgm:spPr/>
      <dgm:t>
        <a:bodyPr/>
        <a:lstStyle/>
        <a:p>
          <a:r>
            <a:rPr lang="en-AU" sz="20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  </a:t>
          </a:r>
          <a:endParaRPr lang="en-US" sz="2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24F05FA-94A8-4D97-9F5B-572A87AB7120}" type="parTrans" cxnId="{15E36B0A-E6AC-4C25-B496-120A48718A3F}">
      <dgm:prSet/>
      <dgm:spPr/>
      <dgm:t>
        <a:bodyPr/>
        <a:lstStyle/>
        <a:p>
          <a:endParaRPr lang="en-US" sz="2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9F05D63-533B-473F-A43F-006CC2443D36}" type="sibTrans" cxnId="{15E36B0A-E6AC-4C25-B496-120A48718A3F}">
      <dgm:prSet/>
      <dgm:spPr/>
      <dgm:t>
        <a:bodyPr/>
        <a:lstStyle/>
        <a:p>
          <a:endParaRPr lang="en-US" sz="2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4322A67-927D-4B1B-92D0-C19DE1E3F828}">
      <dgm:prSet phldrT="[Text]" custT="1"/>
      <dgm:spPr/>
      <dgm:t>
        <a:bodyPr/>
        <a:lstStyle/>
        <a:p>
          <a:r>
            <a:rPr lang="en-AU" sz="20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  </a:t>
          </a:r>
          <a:endParaRPr lang="en-US" sz="2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64569DA-C2AC-40D5-8E78-903A2AF8A32F}" type="parTrans" cxnId="{DDF6FDCC-8525-4983-B760-8D1B5E621E6C}">
      <dgm:prSet/>
      <dgm:spPr/>
      <dgm:t>
        <a:bodyPr/>
        <a:lstStyle/>
        <a:p>
          <a:endParaRPr lang="en-US" sz="2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3FE91B0-93B2-4F95-99EF-AD9016270C2E}" type="sibTrans" cxnId="{DDF6FDCC-8525-4983-B760-8D1B5E621E6C}">
      <dgm:prSet/>
      <dgm:spPr/>
      <dgm:t>
        <a:bodyPr/>
        <a:lstStyle/>
        <a:p>
          <a:endParaRPr lang="en-US" sz="2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0399851-C931-4016-9D8C-7C64B98DEABB}">
      <dgm:prSet phldrT="[Text]" custT="1"/>
      <dgm:spPr/>
      <dgm:t>
        <a:bodyPr/>
        <a:lstStyle/>
        <a:p>
          <a:r>
            <a:rPr lang="en-AU" sz="20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  </a:t>
          </a:r>
          <a:endParaRPr lang="en-US" sz="2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5338648-B49F-4B01-8373-3BC21C553685}" type="parTrans" cxnId="{B8D0136F-34CA-4F70-93EC-265975B465CD}">
      <dgm:prSet/>
      <dgm:spPr/>
      <dgm:t>
        <a:bodyPr/>
        <a:lstStyle/>
        <a:p>
          <a:endParaRPr lang="en-US" sz="2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6750F15-F206-4B72-B805-C83E42DDBF39}" type="sibTrans" cxnId="{B8D0136F-34CA-4F70-93EC-265975B465CD}">
      <dgm:prSet/>
      <dgm:spPr/>
      <dgm:t>
        <a:bodyPr/>
        <a:lstStyle/>
        <a:p>
          <a:endParaRPr lang="en-US" sz="2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DDF478C-78C9-4D14-A7FA-EE5798A240DB}">
      <dgm:prSet phldrT="[Text]" custT="1"/>
      <dgm:spPr/>
      <dgm:t>
        <a:bodyPr/>
        <a:lstStyle/>
        <a:p>
          <a:r>
            <a:rPr lang="en-AU" sz="20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  </a:t>
          </a:r>
          <a:endParaRPr lang="en-US" sz="2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30BDD63-C6C4-4437-8CE2-6C7ABE2AAB8E}" type="parTrans" cxnId="{A2C55393-A17E-4F32-B494-AC43EDF1A5FB}">
      <dgm:prSet/>
      <dgm:spPr/>
      <dgm:t>
        <a:bodyPr/>
        <a:lstStyle/>
        <a:p>
          <a:endParaRPr lang="en-US" sz="2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61A72A3-7E1B-472E-89E3-E158DB339AB1}" type="sibTrans" cxnId="{A2C55393-A17E-4F32-B494-AC43EDF1A5FB}">
      <dgm:prSet/>
      <dgm:spPr/>
      <dgm:t>
        <a:bodyPr/>
        <a:lstStyle/>
        <a:p>
          <a:endParaRPr lang="en-US" sz="2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6C9B324-6B2B-4B05-8E23-6BEFEF728D86}">
      <dgm:prSet phldrT="[Text]" custT="1"/>
      <dgm:spPr/>
      <dgm:t>
        <a:bodyPr/>
        <a:lstStyle/>
        <a:p>
          <a:endParaRPr lang="en-US" sz="2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1B2DCDB-1589-4AA9-A747-F40F1E229FF6}" type="sibTrans" cxnId="{E72C2CDC-7690-480F-B329-7FA393B70E0E}">
      <dgm:prSet/>
      <dgm:spPr/>
      <dgm:t>
        <a:bodyPr/>
        <a:lstStyle/>
        <a:p>
          <a:endParaRPr lang="en-US" sz="2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AD3C846-193A-4C32-9802-8AB4C6C4FA09}" type="parTrans" cxnId="{E72C2CDC-7690-480F-B329-7FA393B70E0E}">
      <dgm:prSet/>
      <dgm:spPr/>
      <dgm:t>
        <a:bodyPr/>
        <a:lstStyle/>
        <a:p>
          <a:endParaRPr lang="en-US" sz="2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7C8431F-0AD1-4FF6-BB6A-8AFFDEAE6E79}" type="pres">
      <dgm:prSet presAssocID="{030BD495-75B4-446E-9131-A745204747DA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6BE0D77-411E-4FDA-8E5D-959A9D19C753}" type="pres">
      <dgm:prSet presAssocID="{76C9B324-6B2B-4B05-8E23-6BEFEF728D86}" presName="root" presStyleCnt="0">
        <dgm:presLayoutVars>
          <dgm:chMax/>
          <dgm:chPref/>
        </dgm:presLayoutVars>
      </dgm:prSet>
      <dgm:spPr/>
    </dgm:pt>
    <dgm:pt modelId="{F8003B63-D305-46A8-B4A4-92C1F2C2FACD}" type="pres">
      <dgm:prSet presAssocID="{76C9B324-6B2B-4B05-8E23-6BEFEF728D86}" presName="rootComposite" presStyleCnt="0">
        <dgm:presLayoutVars/>
      </dgm:prSet>
      <dgm:spPr/>
    </dgm:pt>
    <dgm:pt modelId="{CCB5E941-ACB7-4E71-BDF0-A5C33EBDFC11}" type="pres">
      <dgm:prSet presAssocID="{76C9B324-6B2B-4B05-8E23-6BEFEF728D86}" presName="ParentAccent" presStyleLbl="alignNode1" presStyleIdx="0" presStyleCnt="1" custLinFactY="347206" custLinFactNeighborX="98846" custLinFactNeighborY="400000"/>
      <dgm:spPr>
        <a:noFill/>
        <a:ln>
          <a:noFill/>
        </a:ln>
      </dgm:spPr>
    </dgm:pt>
    <dgm:pt modelId="{E71D015E-DC62-4C87-ACF7-34A3C8D0CB80}" type="pres">
      <dgm:prSet presAssocID="{76C9B324-6B2B-4B05-8E23-6BEFEF728D86}" presName="ParentSmallAccent" presStyleLbl="fgAcc1" presStyleIdx="0" presStyleCnt="1" custLinFactX="747602" custLinFactY="500000" custLinFactNeighborX="800000" custLinFactNeighborY="557069"/>
      <dgm:spPr>
        <a:noFill/>
        <a:ln>
          <a:noFill/>
        </a:ln>
      </dgm:spPr>
    </dgm:pt>
    <dgm:pt modelId="{FBF14C1B-3BEE-44F1-AD21-0AB34A22DD08}" type="pres">
      <dgm:prSet presAssocID="{76C9B324-6B2B-4B05-8E23-6BEFEF728D86}" presName="Parent" presStyleLbl="revTx" presStyleIdx="0" presStyleCnt="5" custScaleX="16049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95846-BE63-41B0-A0CF-666FA9CC6673}" type="pres">
      <dgm:prSet presAssocID="{76C9B324-6B2B-4B05-8E23-6BEFEF728D86}" presName="childShape" presStyleCnt="0">
        <dgm:presLayoutVars>
          <dgm:chMax val="0"/>
          <dgm:chPref val="0"/>
        </dgm:presLayoutVars>
      </dgm:prSet>
      <dgm:spPr/>
    </dgm:pt>
    <dgm:pt modelId="{0784C9B8-ED14-48B7-8E7A-7E07734B52F8}" type="pres">
      <dgm:prSet presAssocID="{E5604668-3166-4685-A1AB-42A1F9058166}" presName="childComposite" presStyleCnt="0">
        <dgm:presLayoutVars>
          <dgm:chMax val="0"/>
          <dgm:chPref val="0"/>
        </dgm:presLayoutVars>
      </dgm:prSet>
      <dgm:spPr/>
    </dgm:pt>
    <dgm:pt modelId="{FD645C93-F04E-4E43-9AB0-05C925A7A1B1}" type="pres">
      <dgm:prSet presAssocID="{E5604668-3166-4685-A1AB-42A1F9058166}" presName="ChildAccent" presStyleLbl="solidFgAcc1" presStyleIdx="0" presStyleCnt="4"/>
      <dgm:spPr/>
    </dgm:pt>
    <dgm:pt modelId="{236C7B04-734C-4068-B7FE-C74EAA818B9E}" type="pres">
      <dgm:prSet presAssocID="{E5604668-3166-4685-A1AB-42A1F9058166}" presName="Child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609FF-FA84-4B94-88A3-A97F08176E49}" type="pres">
      <dgm:prSet presAssocID="{F4322A67-927D-4B1B-92D0-C19DE1E3F828}" presName="childComposite" presStyleCnt="0">
        <dgm:presLayoutVars>
          <dgm:chMax val="0"/>
          <dgm:chPref val="0"/>
        </dgm:presLayoutVars>
      </dgm:prSet>
      <dgm:spPr/>
    </dgm:pt>
    <dgm:pt modelId="{89D0630F-A2CE-4A92-B372-2E3F62119C2A}" type="pres">
      <dgm:prSet presAssocID="{F4322A67-927D-4B1B-92D0-C19DE1E3F828}" presName="ChildAccent" presStyleLbl="solidFgAcc1" presStyleIdx="1" presStyleCnt="4"/>
      <dgm:spPr/>
    </dgm:pt>
    <dgm:pt modelId="{15360297-6FCF-4F7D-8357-946B6EF705FD}" type="pres">
      <dgm:prSet presAssocID="{F4322A67-927D-4B1B-92D0-C19DE1E3F828}" presName="Child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C1F12-345A-418E-995D-06D69B490323}" type="pres">
      <dgm:prSet presAssocID="{80399851-C931-4016-9D8C-7C64B98DEABB}" presName="childComposite" presStyleCnt="0">
        <dgm:presLayoutVars>
          <dgm:chMax val="0"/>
          <dgm:chPref val="0"/>
        </dgm:presLayoutVars>
      </dgm:prSet>
      <dgm:spPr/>
    </dgm:pt>
    <dgm:pt modelId="{F40B74C0-F2ED-405C-949F-7F0CEE4EF9DC}" type="pres">
      <dgm:prSet presAssocID="{80399851-C931-4016-9D8C-7C64B98DEABB}" presName="ChildAccent" presStyleLbl="solidFgAcc1" presStyleIdx="2" presStyleCnt="4"/>
      <dgm:spPr/>
    </dgm:pt>
    <dgm:pt modelId="{389E9313-FCE0-4FA3-BCB4-54F7B43F9696}" type="pres">
      <dgm:prSet presAssocID="{80399851-C931-4016-9D8C-7C64B98DEABB}" presName="Child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A1AFA-9D8D-491D-A36A-9EF2564470E1}" type="pres">
      <dgm:prSet presAssocID="{DDDF478C-78C9-4D14-A7FA-EE5798A240DB}" presName="childComposite" presStyleCnt="0">
        <dgm:presLayoutVars>
          <dgm:chMax val="0"/>
          <dgm:chPref val="0"/>
        </dgm:presLayoutVars>
      </dgm:prSet>
      <dgm:spPr/>
    </dgm:pt>
    <dgm:pt modelId="{7777938B-7FA8-4CE2-87C3-9B47097B453A}" type="pres">
      <dgm:prSet presAssocID="{DDDF478C-78C9-4D14-A7FA-EE5798A240DB}" presName="ChildAccent" presStyleLbl="solidFgAcc1" presStyleIdx="3" presStyleCnt="4"/>
      <dgm:spPr/>
    </dgm:pt>
    <dgm:pt modelId="{00B77706-7EB9-400F-88BC-F8FF42609A96}" type="pres">
      <dgm:prSet presAssocID="{DDDF478C-78C9-4D14-A7FA-EE5798A240DB}" presName="Child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F6FDCC-8525-4983-B760-8D1B5E621E6C}" srcId="{76C9B324-6B2B-4B05-8E23-6BEFEF728D86}" destId="{F4322A67-927D-4B1B-92D0-C19DE1E3F828}" srcOrd="1" destOrd="0" parTransId="{764569DA-C2AC-40D5-8E78-903A2AF8A32F}" sibTransId="{23FE91B0-93B2-4F95-99EF-AD9016270C2E}"/>
    <dgm:cxn modelId="{15E36B0A-E6AC-4C25-B496-120A48718A3F}" srcId="{76C9B324-6B2B-4B05-8E23-6BEFEF728D86}" destId="{E5604668-3166-4685-A1AB-42A1F9058166}" srcOrd="0" destOrd="0" parTransId="{224F05FA-94A8-4D97-9F5B-572A87AB7120}" sibTransId="{A9F05D63-533B-473F-A43F-006CC2443D36}"/>
    <dgm:cxn modelId="{C23F997E-233A-44F8-8A79-D55D69D58C7B}" type="presOf" srcId="{76C9B324-6B2B-4B05-8E23-6BEFEF728D86}" destId="{FBF14C1B-3BEE-44F1-AD21-0AB34A22DD08}" srcOrd="0" destOrd="0" presId="urn:microsoft.com/office/officeart/2008/layout/SquareAccentList"/>
    <dgm:cxn modelId="{9DF70E91-6DDF-408A-B34F-80C86F1A66AB}" type="presOf" srcId="{DDDF478C-78C9-4D14-A7FA-EE5798A240DB}" destId="{00B77706-7EB9-400F-88BC-F8FF42609A96}" srcOrd="0" destOrd="0" presId="urn:microsoft.com/office/officeart/2008/layout/SquareAccentList"/>
    <dgm:cxn modelId="{6968B5E9-EC26-403F-B310-C8A500C04EC4}" type="presOf" srcId="{030BD495-75B4-446E-9131-A745204747DA}" destId="{D7C8431F-0AD1-4FF6-BB6A-8AFFDEAE6E79}" srcOrd="0" destOrd="0" presId="urn:microsoft.com/office/officeart/2008/layout/SquareAccentList"/>
    <dgm:cxn modelId="{A2C55393-A17E-4F32-B494-AC43EDF1A5FB}" srcId="{76C9B324-6B2B-4B05-8E23-6BEFEF728D86}" destId="{DDDF478C-78C9-4D14-A7FA-EE5798A240DB}" srcOrd="3" destOrd="0" parTransId="{030BDD63-C6C4-4437-8CE2-6C7ABE2AAB8E}" sibTransId="{961A72A3-7E1B-472E-89E3-E158DB339AB1}"/>
    <dgm:cxn modelId="{E72C2CDC-7690-480F-B329-7FA393B70E0E}" srcId="{030BD495-75B4-446E-9131-A745204747DA}" destId="{76C9B324-6B2B-4B05-8E23-6BEFEF728D86}" srcOrd="0" destOrd="0" parTransId="{EAD3C846-193A-4C32-9802-8AB4C6C4FA09}" sibTransId="{F1B2DCDB-1589-4AA9-A747-F40F1E229FF6}"/>
    <dgm:cxn modelId="{A2E83C8B-60DA-4702-8D7D-71ACC34C1E9B}" type="presOf" srcId="{80399851-C931-4016-9D8C-7C64B98DEABB}" destId="{389E9313-FCE0-4FA3-BCB4-54F7B43F9696}" srcOrd="0" destOrd="0" presId="urn:microsoft.com/office/officeart/2008/layout/SquareAccentList"/>
    <dgm:cxn modelId="{ED4F15B9-C457-48FE-B0B2-49CD689AD0E6}" type="presOf" srcId="{E5604668-3166-4685-A1AB-42A1F9058166}" destId="{236C7B04-734C-4068-B7FE-C74EAA818B9E}" srcOrd="0" destOrd="0" presId="urn:microsoft.com/office/officeart/2008/layout/SquareAccentList"/>
    <dgm:cxn modelId="{82D304AA-F07D-40D7-9A77-EA3CEADD2674}" type="presOf" srcId="{F4322A67-927D-4B1B-92D0-C19DE1E3F828}" destId="{15360297-6FCF-4F7D-8357-946B6EF705FD}" srcOrd="0" destOrd="0" presId="urn:microsoft.com/office/officeart/2008/layout/SquareAccentList"/>
    <dgm:cxn modelId="{B8D0136F-34CA-4F70-93EC-265975B465CD}" srcId="{76C9B324-6B2B-4B05-8E23-6BEFEF728D86}" destId="{80399851-C931-4016-9D8C-7C64B98DEABB}" srcOrd="2" destOrd="0" parTransId="{15338648-B49F-4B01-8373-3BC21C553685}" sibTransId="{E6750F15-F206-4B72-B805-C83E42DDBF39}"/>
    <dgm:cxn modelId="{CEE36BCC-936F-4159-B4E6-B10977AAB8CA}" type="presParOf" srcId="{D7C8431F-0AD1-4FF6-BB6A-8AFFDEAE6E79}" destId="{86BE0D77-411E-4FDA-8E5D-959A9D19C753}" srcOrd="0" destOrd="0" presId="urn:microsoft.com/office/officeart/2008/layout/SquareAccentList"/>
    <dgm:cxn modelId="{B54A595F-D28A-4399-96F7-E494D17A0230}" type="presParOf" srcId="{86BE0D77-411E-4FDA-8E5D-959A9D19C753}" destId="{F8003B63-D305-46A8-B4A4-92C1F2C2FACD}" srcOrd="0" destOrd="0" presId="urn:microsoft.com/office/officeart/2008/layout/SquareAccentList"/>
    <dgm:cxn modelId="{80406C40-04F6-4B53-B17C-716535C91654}" type="presParOf" srcId="{F8003B63-D305-46A8-B4A4-92C1F2C2FACD}" destId="{CCB5E941-ACB7-4E71-BDF0-A5C33EBDFC11}" srcOrd="0" destOrd="0" presId="urn:microsoft.com/office/officeart/2008/layout/SquareAccentList"/>
    <dgm:cxn modelId="{1F3D529F-C03A-4ED1-86DE-221D99AC7E09}" type="presParOf" srcId="{F8003B63-D305-46A8-B4A4-92C1F2C2FACD}" destId="{E71D015E-DC62-4C87-ACF7-34A3C8D0CB80}" srcOrd="1" destOrd="0" presId="urn:microsoft.com/office/officeart/2008/layout/SquareAccentList"/>
    <dgm:cxn modelId="{8991C781-19AC-47C1-879B-5A98307AE683}" type="presParOf" srcId="{F8003B63-D305-46A8-B4A4-92C1F2C2FACD}" destId="{FBF14C1B-3BEE-44F1-AD21-0AB34A22DD08}" srcOrd="2" destOrd="0" presId="urn:microsoft.com/office/officeart/2008/layout/SquareAccentList"/>
    <dgm:cxn modelId="{BBA49329-5D93-40C2-80E8-1554F377B4A5}" type="presParOf" srcId="{86BE0D77-411E-4FDA-8E5D-959A9D19C753}" destId="{71995846-BE63-41B0-A0CF-666FA9CC6673}" srcOrd="1" destOrd="0" presId="urn:microsoft.com/office/officeart/2008/layout/SquareAccentList"/>
    <dgm:cxn modelId="{AF07D0B6-4ACA-4033-8EF0-B3CA2F512C22}" type="presParOf" srcId="{71995846-BE63-41B0-A0CF-666FA9CC6673}" destId="{0784C9B8-ED14-48B7-8E7A-7E07734B52F8}" srcOrd="0" destOrd="0" presId="urn:microsoft.com/office/officeart/2008/layout/SquareAccentList"/>
    <dgm:cxn modelId="{DCAC3D0E-0316-442F-BC4C-1B23D97A3269}" type="presParOf" srcId="{0784C9B8-ED14-48B7-8E7A-7E07734B52F8}" destId="{FD645C93-F04E-4E43-9AB0-05C925A7A1B1}" srcOrd="0" destOrd="0" presId="urn:microsoft.com/office/officeart/2008/layout/SquareAccentList"/>
    <dgm:cxn modelId="{DF1F2E29-0F9E-46D7-9D59-85CD6DEE4A67}" type="presParOf" srcId="{0784C9B8-ED14-48B7-8E7A-7E07734B52F8}" destId="{236C7B04-734C-4068-B7FE-C74EAA818B9E}" srcOrd="1" destOrd="0" presId="urn:microsoft.com/office/officeart/2008/layout/SquareAccentList"/>
    <dgm:cxn modelId="{8B8A0378-09E5-43A4-A263-D1A015FBE80A}" type="presParOf" srcId="{71995846-BE63-41B0-A0CF-666FA9CC6673}" destId="{573609FF-FA84-4B94-88A3-A97F08176E49}" srcOrd="1" destOrd="0" presId="urn:microsoft.com/office/officeart/2008/layout/SquareAccentList"/>
    <dgm:cxn modelId="{F4BBDD7A-07EA-40B4-AD6C-F71CE39BDF2A}" type="presParOf" srcId="{573609FF-FA84-4B94-88A3-A97F08176E49}" destId="{89D0630F-A2CE-4A92-B372-2E3F62119C2A}" srcOrd="0" destOrd="0" presId="urn:microsoft.com/office/officeart/2008/layout/SquareAccentList"/>
    <dgm:cxn modelId="{01E4C591-AA3F-4B04-828B-9C6953EB1D84}" type="presParOf" srcId="{573609FF-FA84-4B94-88A3-A97F08176E49}" destId="{15360297-6FCF-4F7D-8357-946B6EF705FD}" srcOrd="1" destOrd="0" presId="urn:microsoft.com/office/officeart/2008/layout/SquareAccentList"/>
    <dgm:cxn modelId="{FBC7A2DC-E094-483D-A1A4-C2CBFAAB2484}" type="presParOf" srcId="{71995846-BE63-41B0-A0CF-666FA9CC6673}" destId="{F4DC1F12-345A-418E-995D-06D69B490323}" srcOrd="2" destOrd="0" presId="urn:microsoft.com/office/officeart/2008/layout/SquareAccentList"/>
    <dgm:cxn modelId="{D0A78CAE-0953-4C69-9C24-01C9C71698F3}" type="presParOf" srcId="{F4DC1F12-345A-418E-995D-06D69B490323}" destId="{F40B74C0-F2ED-405C-949F-7F0CEE4EF9DC}" srcOrd="0" destOrd="0" presId="urn:microsoft.com/office/officeart/2008/layout/SquareAccentList"/>
    <dgm:cxn modelId="{9E2B2FA9-530E-49D9-8154-47E3A1461293}" type="presParOf" srcId="{F4DC1F12-345A-418E-995D-06D69B490323}" destId="{389E9313-FCE0-4FA3-BCB4-54F7B43F9696}" srcOrd="1" destOrd="0" presId="urn:microsoft.com/office/officeart/2008/layout/SquareAccentList"/>
    <dgm:cxn modelId="{8E7720D1-DF87-4E3E-848A-B1C61760572E}" type="presParOf" srcId="{71995846-BE63-41B0-A0CF-666FA9CC6673}" destId="{4D5A1AFA-9D8D-491D-A36A-9EF2564470E1}" srcOrd="3" destOrd="0" presId="urn:microsoft.com/office/officeart/2008/layout/SquareAccentList"/>
    <dgm:cxn modelId="{A27FC05A-B4AA-4E5E-B73E-55692A0EE658}" type="presParOf" srcId="{4D5A1AFA-9D8D-491D-A36A-9EF2564470E1}" destId="{7777938B-7FA8-4CE2-87C3-9B47097B453A}" srcOrd="0" destOrd="0" presId="urn:microsoft.com/office/officeart/2008/layout/SquareAccentList"/>
    <dgm:cxn modelId="{A20D295F-2AAB-4259-BAAD-4C2FF41D9801}" type="presParOf" srcId="{4D5A1AFA-9D8D-491D-A36A-9EF2564470E1}" destId="{00B77706-7EB9-400F-88BC-F8FF42609A9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2DECF7-BC34-4BA0-9E43-87D426CFAF7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21043-C92E-48E3-A50E-6EB9CDB90E29}">
      <dgm:prSet phldrT="[Text]" custT="1"/>
      <dgm:spPr>
        <a:solidFill>
          <a:srgbClr val="FCEEE4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AU" sz="1800" b="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Intermediate risk management</a:t>
          </a:r>
          <a:endParaRPr lang="en-US" sz="1800" b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9DB331E-733B-4F63-953C-E38D60E6D4B3}" type="parTrans" cxnId="{FB73E731-03A4-4824-BBD6-8C6D90EE3708}">
      <dgm:prSet/>
      <dgm:spPr/>
      <dgm:t>
        <a:bodyPr/>
        <a:lstStyle/>
        <a:p>
          <a:endParaRPr lang="en-US"/>
        </a:p>
      </dgm:t>
    </dgm:pt>
    <dgm:pt modelId="{16E7A6E2-5FDD-418E-98B6-A377451850D1}" type="sibTrans" cxnId="{FB73E731-03A4-4824-BBD6-8C6D90EE3708}">
      <dgm:prSet/>
      <dgm:spPr>
        <a:ln>
          <a:solidFill>
            <a:srgbClr val="003736"/>
          </a:solidFill>
        </a:ln>
      </dgm:spPr>
      <dgm:t>
        <a:bodyPr/>
        <a:lstStyle/>
        <a:p>
          <a:endParaRPr lang="en-US"/>
        </a:p>
      </dgm:t>
    </dgm:pt>
    <dgm:pt modelId="{D2DB922B-430A-40F1-A8DE-63A556CDF551}">
      <dgm:prSet phldrT="[Text]" custT="1"/>
      <dgm:spPr>
        <a:solidFill>
          <a:srgbClr val="FCEEE4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AU" sz="1800" b="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Responding to immediate risk</a:t>
          </a:r>
          <a:endParaRPr lang="en-US" sz="1800" b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1717083-4CC1-4E5A-BFB9-89A1B0FD3554}" type="parTrans" cxnId="{4C2B22B5-1FCC-4A00-B5D9-A571399CF02E}">
      <dgm:prSet/>
      <dgm:spPr/>
      <dgm:t>
        <a:bodyPr/>
        <a:lstStyle/>
        <a:p>
          <a:endParaRPr lang="en-US"/>
        </a:p>
      </dgm:t>
    </dgm:pt>
    <dgm:pt modelId="{D45830A6-7888-4CE3-ABF1-A54E2AF5EC2D}" type="sibTrans" cxnId="{4C2B22B5-1FCC-4A00-B5D9-A571399CF02E}">
      <dgm:prSet/>
      <dgm:spPr/>
      <dgm:t>
        <a:bodyPr/>
        <a:lstStyle/>
        <a:p>
          <a:endParaRPr lang="en-US"/>
        </a:p>
      </dgm:t>
    </dgm:pt>
    <dgm:pt modelId="{92AD1234-94E7-45EA-99AF-55FB7CADE321}">
      <dgm:prSet phldrT="[Text]" custT="1"/>
      <dgm:spPr>
        <a:solidFill>
          <a:srgbClr val="FCEEE4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AU" sz="1800" b="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Safety planning </a:t>
          </a:r>
          <a:endParaRPr lang="en-US" sz="1800" b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FD4DCC3-81BB-4ADE-AB07-CF638E3A47A5}" type="parTrans" cxnId="{F158C90B-3196-4FE3-A433-B9CF0ED6C333}">
      <dgm:prSet/>
      <dgm:spPr/>
      <dgm:t>
        <a:bodyPr/>
        <a:lstStyle/>
        <a:p>
          <a:endParaRPr lang="en-US"/>
        </a:p>
      </dgm:t>
    </dgm:pt>
    <dgm:pt modelId="{24B409FA-BB22-46EB-9964-061C9D4FF6CB}" type="sibTrans" cxnId="{F158C90B-3196-4FE3-A433-B9CF0ED6C333}">
      <dgm:prSet/>
      <dgm:spPr/>
      <dgm:t>
        <a:bodyPr/>
        <a:lstStyle/>
        <a:p>
          <a:endParaRPr lang="en-US"/>
        </a:p>
      </dgm:t>
    </dgm:pt>
    <dgm:pt modelId="{18A8C105-1F99-4B75-9779-1182A7151DB6}">
      <dgm:prSet phldrT="[Text]" custT="1"/>
      <dgm:spPr>
        <a:solidFill>
          <a:srgbClr val="FCEEE4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AU" sz="1800" b="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Options and connection to relevant services</a:t>
          </a:r>
          <a:endParaRPr lang="en-US" sz="1800" b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AE0AE21-0DF3-4F18-906E-D2CB39EACF24}" type="parTrans" cxnId="{0BB799EE-3FFE-4569-9228-1A15BE132338}">
      <dgm:prSet/>
      <dgm:spPr/>
      <dgm:t>
        <a:bodyPr/>
        <a:lstStyle/>
        <a:p>
          <a:endParaRPr lang="en-US"/>
        </a:p>
      </dgm:t>
    </dgm:pt>
    <dgm:pt modelId="{E522767A-6C72-44B1-833D-6853DC401D50}" type="sibTrans" cxnId="{0BB799EE-3FFE-4569-9228-1A15BE132338}">
      <dgm:prSet/>
      <dgm:spPr/>
      <dgm:t>
        <a:bodyPr/>
        <a:lstStyle/>
        <a:p>
          <a:endParaRPr lang="en-US"/>
        </a:p>
      </dgm:t>
    </dgm:pt>
    <dgm:pt modelId="{AD4431E7-6D85-44B7-8F4C-4281CB70D4D8}">
      <dgm:prSet phldrT="[Text]" custT="1"/>
      <dgm:spPr>
        <a:solidFill>
          <a:srgbClr val="FCEEE4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AU" sz="1800" b="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Ongoing risk assessment and management</a:t>
          </a:r>
          <a:endParaRPr lang="en-US" sz="1800" b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08A4211-E8BD-41F1-888F-947F7759F3AB}" type="parTrans" cxnId="{55D2DFB6-CED7-4649-8C5B-CEFA180B6256}">
      <dgm:prSet/>
      <dgm:spPr/>
      <dgm:t>
        <a:bodyPr/>
        <a:lstStyle/>
        <a:p>
          <a:endParaRPr lang="en-US"/>
        </a:p>
      </dgm:t>
    </dgm:pt>
    <dgm:pt modelId="{602314AC-243C-4BA2-BDEA-AEC1E37AEF77}" type="sibTrans" cxnId="{55D2DFB6-CED7-4649-8C5B-CEFA180B6256}">
      <dgm:prSet/>
      <dgm:spPr/>
      <dgm:t>
        <a:bodyPr/>
        <a:lstStyle/>
        <a:p>
          <a:endParaRPr lang="en-US"/>
        </a:p>
      </dgm:t>
    </dgm:pt>
    <dgm:pt modelId="{43D0B59E-B7EA-4AA5-96E4-0BF087F8FC4C}">
      <dgm:prSet phldrT="[Text]" custT="1"/>
      <dgm:spPr>
        <a:solidFill>
          <a:srgbClr val="FCEEE4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AU" sz="1800" b="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Keeping perpetrators in view and accountable</a:t>
          </a:r>
          <a:endParaRPr lang="en-US" sz="1800" b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CD0B318-D867-4345-ACC6-BA16E9D85BE7}" type="parTrans" cxnId="{0F0EC646-8F6C-42C0-9539-882BD2837C83}">
      <dgm:prSet/>
      <dgm:spPr/>
      <dgm:t>
        <a:bodyPr/>
        <a:lstStyle/>
        <a:p>
          <a:endParaRPr lang="en-US"/>
        </a:p>
      </dgm:t>
    </dgm:pt>
    <dgm:pt modelId="{EB369344-79EA-414A-BC12-2B2535E66118}" type="sibTrans" cxnId="{0F0EC646-8F6C-42C0-9539-882BD2837C83}">
      <dgm:prSet/>
      <dgm:spPr/>
      <dgm:t>
        <a:bodyPr/>
        <a:lstStyle/>
        <a:p>
          <a:endParaRPr lang="en-US"/>
        </a:p>
      </dgm:t>
    </dgm:pt>
    <dgm:pt modelId="{2E928C59-2C53-4AF4-95A5-0C6DEA339BA9}">
      <dgm:prSet phldrT="[Text]" custT="1"/>
      <dgm:spPr>
        <a:solidFill>
          <a:srgbClr val="FCEEE4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800" b="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Workplace supports</a:t>
          </a:r>
          <a:endParaRPr lang="en-US" sz="1800" b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979AABF-B137-45D5-BD63-108E5D509F31}" type="parTrans" cxnId="{41F42B33-AF1C-4E1C-908C-2E7E5E710CF3}">
      <dgm:prSet/>
      <dgm:spPr/>
      <dgm:t>
        <a:bodyPr/>
        <a:lstStyle/>
        <a:p>
          <a:endParaRPr lang="en-US"/>
        </a:p>
      </dgm:t>
    </dgm:pt>
    <dgm:pt modelId="{0EA2AEBF-BAEE-4688-8671-AFAECC2E6E1E}" type="sibTrans" cxnId="{41F42B33-AF1C-4E1C-908C-2E7E5E710CF3}">
      <dgm:prSet/>
      <dgm:spPr/>
      <dgm:t>
        <a:bodyPr/>
        <a:lstStyle/>
        <a:p>
          <a:endParaRPr lang="en-US"/>
        </a:p>
      </dgm:t>
    </dgm:pt>
    <dgm:pt modelId="{EDA91BFE-B837-4C97-A517-66EEF480A0E3}" type="pres">
      <dgm:prSet presAssocID="{262DECF7-BC34-4BA0-9E43-87D426CFAF7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F67F5F5-4D42-405E-BC68-C203A51A7CB5}" type="pres">
      <dgm:prSet presAssocID="{262DECF7-BC34-4BA0-9E43-87D426CFAF71}" presName="Name1" presStyleCnt="0"/>
      <dgm:spPr/>
    </dgm:pt>
    <dgm:pt modelId="{2469C557-4AA7-4C9E-81AD-3B651D814D93}" type="pres">
      <dgm:prSet presAssocID="{262DECF7-BC34-4BA0-9E43-87D426CFAF71}" presName="cycle" presStyleCnt="0"/>
      <dgm:spPr/>
    </dgm:pt>
    <dgm:pt modelId="{97A9CAC0-CCD7-4F80-9F12-8E98EA75994E}" type="pres">
      <dgm:prSet presAssocID="{262DECF7-BC34-4BA0-9E43-87D426CFAF71}" presName="srcNode" presStyleLbl="node1" presStyleIdx="0" presStyleCnt="7"/>
      <dgm:spPr/>
    </dgm:pt>
    <dgm:pt modelId="{A92226B8-1A7C-440D-82D0-FFD806CC74D7}" type="pres">
      <dgm:prSet presAssocID="{262DECF7-BC34-4BA0-9E43-87D426CFAF71}" presName="conn" presStyleLbl="parChTrans1D2" presStyleIdx="0" presStyleCnt="1"/>
      <dgm:spPr/>
      <dgm:t>
        <a:bodyPr/>
        <a:lstStyle/>
        <a:p>
          <a:endParaRPr lang="en-US"/>
        </a:p>
      </dgm:t>
    </dgm:pt>
    <dgm:pt modelId="{B8E22F06-D6A4-4D4D-8EBC-6FB57351CCA9}" type="pres">
      <dgm:prSet presAssocID="{262DECF7-BC34-4BA0-9E43-87D426CFAF71}" presName="extraNode" presStyleLbl="node1" presStyleIdx="0" presStyleCnt="7"/>
      <dgm:spPr/>
    </dgm:pt>
    <dgm:pt modelId="{B181EA81-B37F-4EA7-82AA-CF6F1FAA201E}" type="pres">
      <dgm:prSet presAssocID="{262DECF7-BC34-4BA0-9E43-87D426CFAF71}" presName="dstNode" presStyleLbl="node1" presStyleIdx="0" presStyleCnt="7"/>
      <dgm:spPr/>
    </dgm:pt>
    <dgm:pt modelId="{F88C1BC5-6ADB-499E-90EB-E92558D57FF6}" type="pres">
      <dgm:prSet presAssocID="{D0121043-C92E-48E3-A50E-6EB9CDB90E2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0F556-4823-4F4A-83AE-09FD218961C4}" type="pres">
      <dgm:prSet presAssocID="{D0121043-C92E-48E3-A50E-6EB9CDB90E29}" presName="accent_1" presStyleCnt="0"/>
      <dgm:spPr/>
    </dgm:pt>
    <dgm:pt modelId="{10961143-D07A-4742-8941-D616F4F0E7B3}" type="pres">
      <dgm:prSet presAssocID="{D0121043-C92E-48E3-A50E-6EB9CDB90E29}" presName="accentRepeatNode" presStyleLbl="solidFgAcc1" presStyleIdx="0" presStyleCnt="7"/>
      <dgm:spPr>
        <a:solidFill>
          <a:srgbClr val="006666"/>
        </a:solidFill>
        <a:ln>
          <a:solidFill>
            <a:srgbClr val="003736"/>
          </a:solidFill>
        </a:ln>
      </dgm:spPr>
    </dgm:pt>
    <dgm:pt modelId="{C01F6441-A913-49C9-B451-35D4F0790CA4}" type="pres">
      <dgm:prSet presAssocID="{D2DB922B-430A-40F1-A8DE-63A556CDF55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8D9D8-34CA-47B9-9E45-D7C41C033064}" type="pres">
      <dgm:prSet presAssocID="{D2DB922B-430A-40F1-A8DE-63A556CDF551}" presName="accent_2" presStyleCnt="0"/>
      <dgm:spPr/>
    </dgm:pt>
    <dgm:pt modelId="{A1A990AB-376F-4887-85B8-2DDF8BE02A6A}" type="pres">
      <dgm:prSet presAssocID="{D2DB922B-430A-40F1-A8DE-63A556CDF551}" presName="accentRepeatNode" presStyleLbl="solidFgAcc1" presStyleIdx="1" presStyleCnt="7"/>
      <dgm:spPr>
        <a:solidFill>
          <a:srgbClr val="006666"/>
        </a:solidFill>
        <a:ln>
          <a:solidFill>
            <a:srgbClr val="003736"/>
          </a:solidFill>
        </a:ln>
      </dgm:spPr>
      <dgm:t>
        <a:bodyPr/>
        <a:lstStyle/>
        <a:p>
          <a:endParaRPr lang="en-US"/>
        </a:p>
      </dgm:t>
    </dgm:pt>
    <dgm:pt modelId="{7CBE9FD0-F0E0-4210-B706-3449A84E0BD4}" type="pres">
      <dgm:prSet presAssocID="{92AD1234-94E7-45EA-99AF-55FB7CADE32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D9752-5BFE-47BA-92C3-16DF91C46BD0}" type="pres">
      <dgm:prSet presAssocID="{92AD1234-94E7-45EA-99AF-55FB7CADE321}" presName="accent_3" presStyleCnt="0"/>
      <dgm:spPr/>
    </dgm:pt>
    <dgm:pt modelId="{AE47A20D-73D6-4F1E-86FC-0AD632FCF874}" type="pres">
      <dgm:prSet presAssocID="{92AD1234-94E7-45EA-99AF-55FB7CADE321}" presName="accentRepeatNode" presStyleLbl="solidFgAcc1" presStyleIdx="2" presStyleCnt="7"/>
      <dgm:spPr>
        <a:solidFill>
          <a:srgbClr val="006666"/>
        </a:solidFill>
        <a:ln>
          <a:solidFill>
            <a:srgbClr val="003736"/>
          </a:solidFill>
        </a:ln>
      </dgm:spPr>
    </dgm:pt>
    <dgm:pt modelId="{EF720FD5-5AAC-4437-AE15-ACFA1E72AA3B}" type="pres">
      <dgm:prSet presAssocID="{18A8C105-1F99-4B75-9779-1182A7151DB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E2214-3323-498A-A60E-D553FC8883A5}" type="pres">
      <dgm:prSet presAssocID="{18A8C105-1F99-4B75-9779-1182A7151DB6}" presName="accent_4" presStyleCnt="0"/>
      <dgm:spPr/>
    </dgm:pt>
    <dgm:pt modelId="{7F2DC5BB-6217-4420-99BF-EB39C6A49147}" type="pres">
      <dgm:prSet presAssocID="{18A8C105-1F99-4B75-9779-1182A7151DB6}" presName="accentRepeatNode" presStyleLbl="solidFgAcc1" presStyleIdx="3" presStyleCnt="7"/>
      <dgm:spPr>
        <a:solidFill>
          <a:srgbClr val="006666"/>
        </a:solidFill>
        <a:ln>
          <a:solidFill>
            <a:srgbClr val="003736"/>
          </a:solidFill>
        </a:ln>
      </dgm:spPr>
      <dgm:t>
        <a:bodyPr/>
        <a:lstStyle/>
        <a:p>
          <a:endParaRPr lang="en-US"/>
        </a:p>
      </dgm:t>
    </dgm:pt>
    <dgm:pt modelId="{EE23E535-73EF-44AC-8AA0-FB1532BFB6DF}" type="pres">
      <dgm:prSet presAssocID="{AD4431E7-6D85-44B7-8F4C-4281CB70D4D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8E1F6-1802-43E4-9A96-A44C362DDDFF}" type="pres">
      <dgm:prSet presAssocID="{AD4431E7-6D85-44B7-8F4C-4281CB70D4D8}" presName="accent_5" presStyleCnt="0"/>
      <dgm:spPr/>
    </dgm:pt>
    <dgm:pt modelId="{F7D3033E-4375-489A-96CA-B4D88083F56C}" type="pres">
      <dgm:prSet presAssocID="{AD4431E7-6D85-44B7-8F4C-4281CB70D4D8}" presName="accentRepeatNode" presStyleLbl="solidFgAcc1" presStyleIdx="4" presStyleCnt="7"/>
      <dgm:spPr>
        <a:solidFill>
          <a:srgbClr val="006666"/>
        </a:solidFill>
        <a:ln>
          <a:solidFill>
            <a:srgbClr val="003736"/>
          </a:solidFill>
        </a:ln>
      </dgm:spPr>
      <dgm:t>
        <a:bodyPr/>
        <a:lstStyle/>
        <a:p>
          <a:endParaRPr lang="en-US"/>
        </a:p>
      </dgm:t>
    </dgm:pt>
    <dgm:pt modelId="{273B41FB-9121-48A9-85B1-AC9F6FD29651}" type="pres">
      <dgm:prSet presAssocID="{43D0B59E-B7EA-4AA5-96E4-0BF087F8FC4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5FAD9-F065-4B89-96A3-5FF14674DA6E}" type="pres">
      <dgm:prSet presAssocID="{43D0B59E-B7EA-4AA5-96E4-0BF087F8FC4C}" presName="accent_6" presStyleCnt="0"/>
      <dgm:spPr/>
    </dgm:pt>
    <dgm:pt modelId="{B9475D32-F0CC-49B9-9EDE-33BF5DDD71E6}" type="pres">
      <dgm:prSet presAssocID="{43D0B59E-B7EA-4AA5-96E4-0BF087F8FC4C}" presName="accentRepeatNode" presStyleLbl="solidFgAcc1" presStyleIdx="5" presStyleCnt="7"/>
      <dgm:spPr>
        <a:solidFill>
          <a:srgbClr val="006666"/>
        </a:solidFill>
        <a:ln>
          <a:solidFill>
            <a:srgbClr val="003736"/>
          </a:solidFill>
        </a:ln>
      </dgm:spPr>
      <dgm:t>
        <a:bodyPr/>
        <a:lstStyle/>
        <a:p>
          <a:endParaRPr lang="en-US"/>
        </a:p>
      </dgm:t>
    </dgm:pt>
    <dgm:pt modelId="{113FCBFC-39D0-43CF-8EF2-F441793CD1E6}" type="pres">
      <dgm:prSet presAssocID="{2E928C59-2C53-4AF4-95A5-0C6DEA339BA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F6166-DAAC-49FD-B14F-EFF303B35436}" type="pres">
      <dgm:prSet presAssocID="{2E928C59-2C53-4AF4-95A5-0C6DEA339BA9}" presName="accent_7" presStyleCnt="0"/>
      <dgm:spPr/>
    </dgm:pt>
    <dgm:pt modelId="{4F52193C-BDC1-41BD-AB46-D42FA72B7ADE}" type="pres">
      <dgm:prSet presAssocID="{2E928C59-2C53-4AF4-95A5-0C6DEA339BA9}" presName="accentRepeatNode" presStyleLbl="solidFgAcc1" presStyleIdx="6" presStyleCnt="7"/>
      <dgm:spPr>
        <a:solidFill>
          <a:srgbClr val="006666"/>
        </a:solidFill>
        <a:ln>
          <a:solidFill>
            <a:srgbClr val="003736"/>
          </a:solidFill>
        </a:ln>
      </dgm:spPr>
      <dgm:t>
        <a:bodyPr/>
        <a:lstStyle/>
        <a:p>
          <a:endParaRPr lang="en-US"/>
        </a:p>
      </dgm:t>
    </dgm:pt>
  </dgm:ptLst>
  <dgm:cxnLst>
    <dgm:cxn modelId="{4C2B22B5-1FCC-4A00-B5D9-A571399CF02E}" srcId="{262DECF7-BC34-4BA0-9E43-87D426CFAF71}" destId="{D2DB922B-430A-40F1-A8DE-63A556CDF551}" srcOrd="1" destOrd="0" parTransId="{91717083-4CC1-4E5A-BFB9-89A1B0FD3554}" sibTransId="{D45830A6-7888-4CE3-ABF1-A54E2AF5EC2D}"/>
    <dgm:cxn modelId="{41F42B33-AF1C-4E1C-908C-2E7E5E710CF3}" srcId="{262DECF7-BC34-4BA0-9E43-87D426CFAF71}" destId="{2E928C59-2C53-4AF4-95A5-0C6DEA339BA9}" srcOrd="6" destOrd="0" parTransId="{7979AABF-B137-45D5-BD63-108E5D509F31}" sibTransId="{0EA2AEBF-BAEE-4688-8671-AFAECC2E6E1E}"/>
    <dgm:cxn modelId="{1E360F60-125F-4E65-B323-48BB68E478A2}" type="presOf" srcId="{262DECF7-BC34-4BA0-9E43-87D426CFAF71}" destId="{EDA91BFE-B837-4C97-A517-66EEF480A0E3}" srcOrd="0" destOrd="0" presId="urn:microsoft.com/office/officeart/2008/layout/VerticalCurvedList"/>
    <dgm:cxn modelId="{3A286748-1101-494F-A2B4-660A89920BFB}" type="presOf" srcId="{92AD1234-94E7-45EA-99AF-55FB7CADE321}" destId="{7CBE9FD0-F0E0-4210-B706-3449A84E0BD4}" srcOrd="0" destOrd="0" presId="urn:microsoft.com/office/officeart/2008/layout/VerticalCurvedList"/>
    <dgm:cxn modelId="{D0122CE0-1C5D-4731-908A-7F4F3F7A22C3}" type="presOf" srcId="{D2DB922B-430A-40F1-A8DE-63A556CDF551}" destId="{C01F6441-A913-49C9-B451-35D4F0790CA4}" srcOrd="0" destOrd="0" presId="urn:microsoft.com/office/officeart/2008/layout/VerticalCurvedList"/>
    <dgm:cxn modelId="{F158C90B-3196-4FE3-A433-B9CF0ED6C333}" srcId="{262DECF7-BC34-4BA0-9E43-87D426CFAF71}" destId="{92AD1234-94E7-45EA-99AF-55FB7CADE321}" srcOrd="2" destOrd="0" parTransId="{BFD4DCC3-81BB-4ADE-AB07-CF638E3A47A5}" sibTransId="{24B409FA-BB22-46EB-9964-061C9D4FF6CB}"/>
    <dgm:cxn modelId="{FB73E731-03A4-4824-BBD6-8C6D90EE3708}" srcId="{262DECF7-BC34-4BA0-9E43-87D426CFAF71}" destId="{D0121043-C92E-48E3-A50E-6EB9CDB90E29}" srcOrd="0" destOrd="0" parTransId="{89DB331E-733B-4F63-953C-E38D60E6D4B3}" sibTransId="{16E7A6E2-5FDD-418E-98B6-A377451850D1}"/>
    <dgm:cxn modelId="{2F7F3A77-1913-46E9-8363-8C80D81DFD5F}" type="presOf" srcId="{16E7A6E2-5FDD-418E-98B6-A377451850D1}" destId="{A92226B8-1A7C-440D-82D0-FFD806CC74D7}" srcOrd="0" destOrd="0" presId="urn:microsoft.com/office/officeart/2008/layout/VerticalCurvedList"/>
    <dgm:cxn modelId="{9F0B5A37-91EC-40A0-9935-E8905435577A}" type="presOf" srcId="{18A8C105-1F99-4B75-9779-1182A7151DB6}" destId="{EF720FD5-5AAC-4437-AE15-ACFA1E72AA3B}" srcOrd="0" destOrd="0" presId="urn:microsoft.com/office/officeart/2008/layout/VerticalCurvedList"/>
    <dgm:cxn modelId="{0BB799EE-3FFE-4569-9228-1A15BE132338}" srcId="{262DECF7-BC34-4BA0-9E43-87D426CFAF71}" destId="{18A8C105-1F99-4B75-9779-1182A7151DB6}" srcOrd="3" destOrd="0" parTransId="{2AE0AE21-0DF3-4F18-906E-D2CB39EACF24}" sibTransId="{E522767A-6C72-44B1-833D-6853DC401D50}"/>
    <dgm:cxn modelId="{0F0EC646-8F6C-42C0-9539-882BD2837C83}" srcId="{262DECF7-BC34-4BA0-9E43-87D426CFAF71}" destId="{43D0B59E-B7EA-4AA5-96E4-0BF087F8FC4C}" srcOrd="5" destOrd="0" parTransId="{DCD0B318-D867-4345-ACC6-BA16E9D85BE7}" sibTransId="{EB369344-79EA-414A-BC12-2B2535E66118}"/>
    <dgm:cxn modelId="{4529F8FE-F364-4B74-BF75-F468A3628B40}" type="presOf" srcId="{2E928C59-2C53-4AF4-95A5-0C6DEA339BA9}" destId="{113FCBFC-39D0-43CF-8EF2-F441793CD1E6}" srcOrd="0" destOrd="0" presId="urn:microsoft.com/office/officeart/2008/layout/VerticalCurvedList"/>
    <dgm:cxn modelId="{5FA1BB9F-268D-4D10-9EA8-F99263E5EF0B}" type="presOf" srcId="{43D0B59E-B7EA-4AA5-96E4-0BF087F8FC4C}" destId="{273B41FB-9121-48A9-85B1-AC9F6FD29651}" srcOrd="0" destOrd="0" presId="urn:microsoft.com/office/officeart/2008/layout/VerticalCurvedList"/>
    <dgm:cxn modelId="{55D2DFB6-CED7-4649-8C5B-CEFA180B6256}" srcId="{262DECF7-BC34-4BA0-9E43-87D426CFAF71}" destId="{AD4431E7-6D85-44B7-8F4C-4281CB70D4D8}" srcOrd="4" destOrd="0" parTransId="{E08A4211-E8BD-41F1-888F-947F7759F3AB}" sibTransId="{602314AC-243C-4BA2-BDEA-AEC1E37AEF77}"/>
    <dgm:cxn modelId="{2634D2FA-1B9E-4A4B-9D2B-B6B6BAC957A4}" type="presOf" srcId="{AD4431E7-6D85-44B7-8F4C-4281CB70D4D8}" destId="{EE23E535-73EF-44AC-8AA0-FB1532BFB6DF}" srcOrd="0" destOrd="0" presId="urn:microsoft.com/office/officeart/2008/layout/VerticalCurvedList"/>
    <dgm:cxn modelId="{7F73FEFC-5C45-4A70-9E8D-035F16014BE0}" type="presOf" srcId="{D0121043-C92E-48E3-A50E-6EB9CDB90E29}" destId="{F88C1BC5-6ADB-499E-90EB-E92558D57FF6}" srcOrd="0" destOrd="0" presId="urn:microsoft.com/office/officeart/2008/layout/VerticalCurvedList"/>
    <dgm:cxn modelId="{28AD770E-CE68-4771-B571-0772FA6219EA}" type="presParOf" srcId="{EDA91BFE-B837-4C97-A517-66EEF480A0E3}" destId="{BF67F5F5-4D42-405E-BC68-C203A51A7CB5}" srcOrd="0" destOrd="0" presId="urn:microsoft.com/office/officeart/2008/layout/VerticalCurvedList"/>
    <dgm:cxn modelId="{C311DCD6-8CE6-47AB-BED5-7689E0F7F019}" type="presParOf" srcId="{BF67F5F5-4D42-405E-BC68-C203A51A7CB5}" destId="{2469C557-4AA7-4C9E-81AD-3B651D814D93}" srcOrd="0" destOrd="0" presId="urn:microsoft.com/office/officeart/2008/layout/VerticalCurvedList"/>
    <dgm:cxn modelId="{366B8A27-08C5-45D8-844A-6ABAF0201802}" type="presParOf" srcId="{2469C557-4AA7-4C9E-81AD-3B651D814D93}" destId="{97A9CAC0-CCD7-4F80-9F12-8E98EA75994E}" srcOrd="0" destOrd="0" presId="urn:microsoft.com/office/officeart/2008/layout/VerticalCurvedList"/>
    <dgm:cxn modelId="{878243B3-F7CF-4E6E-99DE-7FFF60F6C8AC}" type="presParOf" srcId="{2469C557-4AA7-4C9E-81AD-3B651D814D93}" destId="{A92226B8-1A7C-440D-82D0-FFD806CC74D7}" srcOrd="1" destOrd="0" presId="urn:microsoft.com/office/officeart/2008/layout/VerticalCurvedList"/>
    <dgm:cxn modelId="{BCC1DE20-16D5-4A22-91DE-7F722087DA11}" type="presParOf" srcId="{2469C557-4AA7-4C9E-81AD-3B651D814D93}" destId="{B8E22F06-D6A4-4D4D-8EBC-6FB57351CCA9}" srcOrd="2" destOrd="0" presId="urn:microsoft.com/office/officeart/2008/layout/VerticalCurvedList"/>
    <dgm:cxn modelId="{82548448-FA6C-4E04-AF0D-6EE42A6C0670}" type="presParOf" srcId="{2469C557-4AA7-4C9E-81AD-3B651D814D93}" destId="{B181EA81-B37F-4EA7-82AA-CF6F1FAA201E}" srcOrd="3" destOrd="0" presId="urn:microsoft.com/office/officeart/2008/layout/VerticalCurvedList"/>
    <dgm:cxn modelId="{CD27A5C8-BBB8-4B9C-A154-C306A664D7C2}" type="presParOf" srcId="{BF67F5F5-4D42-405E-BC68-C203A51A7CB5}" destId="{F88C1BC5-6ADB-499E-90EB-E92558D57FF6}" srcOrd="1" destOrd="0" presId="urn:microsoft.com/office/officeart/2008/layout/VerticalCurvedList"/>
    <dgm:cxn modelId="{9A0AC9A9-E254-4277-8C1A-1BCEB24AAD0A}" type="presParOf" srcId="{BF67F5F5-4D42-405E-BC68-C203A51A7CB5}" destId="{6A80F556-4823-4F4A-83AE-09FD218961C4}" srcOrd="2" destOrd="0" presId="urn:microsoft.com/office/officeart/2008/layout/VerticalCurvedList"/>
    <dgm:cxn modelId="{BCF71639-F724-44F4-9E8E-CCC1AEC7332B}" type="presParOf" srcId="{6A80F556-4823-4F4A-83AE-09FD218961C4}" destId="{10961143-D07A-4742-8941-D616F4F0E7B3}" srcOrd="0" destOrd="0" presId="urn:microsoft.com/office/officeart/2008/layout/VerticalCurvedList"/>
    <dgm:cxn modelId="{BB8A690B-5206-4094-BCA8-DFE8ACF643F9}" type="presParOf" srcId="{BF67F5F5-4D42-405E-BC68-C203A51A7CB5}" destId="{C01F6441-A913-49C9-B451-35D4F0790CA4}" srcOrd="3" destOrd="0" presId="urn:microsoft.com/office/officeart/2008/layout/VerticalCurvedList"/>
    <dgm:cxn modelId="{9CE8AF1B-AA41-42E7-961D-EB00F020BA69}" type="presParOf" srcId="{BF67F5F5-4D42-405E-BC68-C203A51A7CB5}" destId="{0468D9D8-34CA-47B9-9E45-D7C41C033064}" srcOrd="4" destOrd="0" presId="urn:microsoft.com/office/officeart/2008/layout/VerticalCurvedList"/>
    <dgm:cxn modelId="{0E9281BC-9C1D-4E41-BB44-2E415D5A2D94}" type="presParOf" srcId="{0468D9D8-34CA-47B9-9E45-D7C41C033064}" destId="{A1A990AB-376F-4887-85B8-2DDF8BE02A6A}" srcOrd="0" destOrd="0" presId="urn:microsoft.com/office/officeart/2008/layout/VerticalCurvedList"/>
    <dgm:cxn modelId="{25E42EE2-D6C1-4F84-BA78-303560E2A2FA}" type="presParOf" srcId="{BF67F5F5-4D42-405E-BC68-C203A51A7CB5}" destId="{7CBE9FD0-F0E0-4210-B706-3449A84E0BD4}" srcOrd="5" destOrd="0" presId="urn:microsoft.com/office/officeart/2008/layout/VerticalCurvedList"/>
    <dgm:cxn modelId="{9D20F3DC-8803-4B24-98C9-A7D7D6C34C07}" type="presParOf" srcId="{BF67F5F5-4D42-405E-BC68-C203A51A7CB5}" destId="{C64D9752-5BFE-47BA-92C3-16DF91C46BD0}" srcOrd="6" destOrd="0" presId="urn:microsoft.com/office/officeart/2008/layout/VerticalCurvedList"/>
    <dgm:cxn modelId="{3D2247E0-0163-41CF-BC57-FCF60DB4611F}" type="presParOf" srcId="{C64D9752-5BFE-47BA-92C3-16DF91C46BD0}" destId="{AE47A20D-73D6-4F1E-86FC-0AD632FCF874}" srcOrd="0" destOrd="0" presId="urn:microsoft.com/office/officeart/2008/layout/VerticalCurvedList"/>
    <dgm:cxn modelId="{CA8398D9-B435-4139-9FF1-7B2D86C8E894}" type="presParOf" srcId="{BF67F5F5-4D42-405E-BC68-C203A51A7CB5}" destId="{EF720FD5-5AAC-4437-AE15-ACFA1E72AA3B}" srcOrd="7" destOrd="0" presId="urn:microsoft.com/office/officeart/2008/layout/VerticalCurvedList"/>
    <dgm:cxn modelId="{90F7132F-944B-4598-9BAB-B377B5AC7699}" type="presParOf" srcId="{BF67F5F5-4D42-405E-BC68-C203A51A7CB5}" destId="{F95E2214-3323-498A-A60E-D553FC8883A5}" srcOrd="8" destOrd="0" presId="urn:microsoft.com/office/officeart/2008/layout/VerticalCurvedList"/>
    <dgm:cxn modelId="{0AF61F63-33AF-43F1-B4FC-4F3D7A104A59}" type="presParOf" srcId="{F95E2214-3323-498A-A60E-D553FC8883A5}" destId="{7F2DC5BB-6217-4420-99BF-EB39C6A49147}" srcOrd="0" destOrd="0" presId="urn:microsoft.com/office/officeart/2008/layout/VerticalCurvedList"/>
    <dgm:cxn modelId="{65F01D82-7D5A-4A21-AECA-F008A412B7BB}" type="presParOf" srcId="{BF67F5F5-4D42-405E-BC68-C203A51A7CB5}" destId="{EE23E535-73EF-44AC-8AA0-FB1532BFB6DF}" srcOrd="9" destOrd="0" presId="urn:microsoft.com/office/officeart/2008/layout/VerticalCurvedList"/>
    <dgm:cxn modelId="{02DEE665-0557-4631-BFF3-A4EC96D3ADA4}" type="presParOf" srcId="{BF67F5F5-4D42-405E-BC68-C203A51A7CB5}" destId="{3EE8E1F6-1802-43E4-9A96-A44C362DDDFF}" srcOrd="10" destOrd="0" presId="urn:microsoft.com/office/officeart/2008/layout/VerticalCurvedList"/>
    <dgm:cxn modelId="{E4B2FAEE-E44F-43CB-9EDF-B184FB44053A}" type="presParOf" srcId="{3EE8E1F6-1802-43E4-9A96-A44C362DDDFF}" destId="{F7D3033E-4375-489A-96CA-B4D88083F56C}" srcOrd="0" destOrd="0" presId="urn:microsoft.com/office/officeart/2008/layout/VerticalCurvedList"/>
    <dgm:cxn modelId="{9023D013-922F-4741-8787-CE7905944892}" type="presParOf" srcId="{BF67F5F5-4D42-405E-BC68-C203A51A7CB5}" destId="{273B41FB-9121-48A9-85B1-AC9F6FD29651}" srcOrd="11" destOrd="0" presId="urn:microsoft.com/office/officeart/2008/layout/VerticalCurvedList"/>
    <dgm:cxn modelId="{30839B98-F3B9-44A1-8377-30C5B7A45E53}" type="presParOf" srcId="{BF67F5F5-4D42-405E-BC68-C203A51A7CB5}" destId="{3915FAD9-F065-4B89-96A3-5FF14674DA6E}" srcOrd="12" destOrd="0" presId="urn:microsoft.com/office/officeart/2008/layout/VerticalCurvedList"/>
    <dgm:cxn modelId="{4AC255E1-ADD7-4388-B50A-F2795EFECB02}" type="presParOf" srcId="{3915FAD9-F065-4B89-96A3-5FF14674DA6E}" destId="{B9475D32-F0CC-49B9-9EDE-33BF5DDD71E6}" srcOrd="0" destOrd="0" presId="urn:microsoft.com/office/officeart/2008/layout/VerticalCurvedList"/>
    <dgm:cxn modelId="{FD92448E-5AEA-496B-AAED-BECB05F5FDA8}" type="presParOf" srcId="{BF67F5F5-4D42-405E-BC68-C203A51A7CB5}" destId="{113FCBFC-39D0-43CF-8EF2-F441793CD1E6}" srcOrd="13" destOrd="0" presId="urn:microsoft.com/office/officeart/2008/layout/VerticalCurvedList"/>
    <dgm:cxn modelId="{8ECF070C-5EE0-42C2-8386-B4C35E11975E}" type="presParOf" srcId="{BF67F5F5-4D42-405E-BC68-C203A51A7CB5}" destId="{EA9F6166-DAAC-49FD-B14F-EFF303B35436}" srcOrd="14" destOrd="0" presId="urn:microsoft.com/office/officeart/2008/layout/VerticalCurvedList"/>
    <dgm:cxn modelId="{907F5D51-468A-40B7-AD5D-11F39995741E}" type="presParOf" srcId="{EA9F6166-DAAC-49FD-B14F-EFF303B35436}" destId="{4F52193C-BDC1-41BD-AB46-D42FA72B7A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F3E108-3498-4E1C-8607-2F1B6FE7604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0C109F-84CF-45F1-AC14-348383CAF935}">
      <dgm:prSet phldrT="[Text]" custT="1"/>
      <dgm:spPr>
        <a:solidFill>
          <a:schemeClr val="accent1">
            <a:lumMod val="20000"/>
            <a:lumOff val="80000"/>
          </a:schemeClr>
        </a:solidFill>
        <a:ln w="635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2000" b="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Responding to family violence can be </a:t>
          </a:r>
          <a:r>
            <a:rPr lang="en-AU" sz="2000" b="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draining, and at times overwhelming</a:t>
          </a:r>
          <a:endParaRPr lang="en-US" sz="2000" b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AE8BAD-38B5-4ADE-A558-552F46E4CDA6}" type="parTrans" cxnId="{4091DC29-429B-48BB-BE4A-51C300374C75}">
      <dgm:prSet/>
      <dgm:spPr/>
      <dgm:t>
        <a:bodyPr/>
        <a:lstStyle/>
        <a:p>
          <a:endParaRPr lang="en-US"/>
        </a:p>
      </dgm:t>
    </dgm:pt>
    <dgm:pt modelId="{DD821C7E-88E1-401C-B110-90D7A72356F8}" type="sibTrans" cxnId="{4091DC29-429B-48BB-BE4A-51C300374C75}">
      <dgm:prSet/>
      <dgm:spPr/>
      <dgm:t>
        <a:bodyPr/>
        <a:lstStyle/>
        <a:p>
          <a:endParaRPr lang="en-US"/>
        </a:p>
      </dgm:t>
    </dgm:pt>
    <dgm:pt modelId="{76A931B3-E726-4E62-8950-E3097B0CC917}">
      <dgm:prSet phldrT="[Text]" custT="1"/>
      <dgm:spPr>
        <a:solidFill>
          <a:schemeClr val="accent1">
            <a:lumMod val="40000"/>
            <a:lumOff val="60000"/>
          </a:schemeClr>
        </a:solidFill>
        <a:ln w="635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AU" sz="20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Self care is any activity that we do deliberately in order to take care of our mental, emotional and physical health and can include</a:t>
          </a:r>
          <a:endParaRPr lang="en-US" sz="20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E2CF3BF-F608-467D-BDF3-513A9CCD7FFA}" type="parTrans" cxnId="{2E54BC60-C659-45BD-8F7D-E9111397EE28}">
      <dgm:prSet/>
      <dgm:spPr/>
      <dgm:t>
        <a:bodyPr/>
        <a:lstStyle/>
        <a:p>
          <a:endParaRPr lang="en-US"/>
        </a:p>
      </dgm:t>
    </dgm:pt>
    <dgm:pt modelId="{DF21B92D-2DDA-4570-B4B2-76A5971BFAA5}" type="sibTrans" cxnId="{2E54BC60-C659-45BD-8F7D-E9111397EE28}">
      <dgm:prSet/>
      <dgm:spPr/>
      <dgm:t>
        <a:bodyPr/>
        <a:lstStyle/>
        <a:p>
          <a:endParaRPr lang="en-US"/>
        </a:p>
      </dgm:t>
    </dgm:pt>
    <dgm:pt modelId="{1147EE63-2045-4004-A66A-5DF5E81EE0AB}">
      <dgm:prSet phldrT="[Text]" custT="1"/>
      <dgm:spPr>
        <a:solidFill>
          <a:schemeClr val="accent1">
            <a:lumMod val="60000"/>
            <a:lumOff val="40000"/>
          </a:schemeClr>
        </a:solidFill>
        <a:ln w="635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AU" sz="20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Self-care is about knowing and accessing the professional supports available</a:t>
          </a:r>
          <a:endParaRPr lang="en-US" sz="20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B3B0C26-C26F-4597-94FC-6F88DA7A5244}" type="parTrans" cxnId="{AFD6E19A-5B77-4EF7-83AF-288D7A0CF108}">
      <dgm:prSet/>
      <dgm:spPr/>
      <dgm:t>
        <a:bodyPr/>
        <a:lstStyle/>
        <a:p>
          <a:endParaRPr lang="en-US"/>
        </a:p>
      </dgm:t>
    </dgm:pt>
    <dgm:pt modelId="{8319251D-AADF-417F-B414-3E9AB4EBDF29}" type="sibTrans" cxnId="{AFD6E19A-5B77-4EF7-83AF-288D7A0CF108}">
      <dgm:prSet/>
      <dgm:spPr/>
      <dgm:t>
        <a:bodyPr/>
        <a:lstStyle/>
        <a:p>
          <a:endParaRPr lang="en-US"/>
        </a:p>
      </dgm:t>
    </dgm:pt>
    <dgm:pt modelId="{D40AB878-ADE5-40E8-8DB8-1B9D576BBA4D}">
      <dgm:prSet custT="1"/>
      <dgm:spPr>
        <a:solidFill>
          <a:schemeClr val="accent1">
            <a:lumMod val="75000"/>
          </a:schemeClr>
        </a:solidFill>
        <a:ln w="635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AU" sz="20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And knowing and prioritising what works for you</a:t>
          </a:r>
          <a:endParaRPr lang="en-US" sz="20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82E8A63-ADB1-4971-8983-429B7588AA8F}" type="parTrans" cxnId="{F87B0A31-85CE-496E-A294-7818B8D76C0C}">
      <dgm:prSet/>
      <dgm:spPr/>
      <dgm:t>
        <a:bodyPr/>
        <a:lstStyle/>
        <a:p>
          <a:endParaRPr lang="en-US"/>
        </a:p>
      </dgm:t>
    </dgm:pt>
    <dgm:pt modelId="{2F9DD971-D4BC-4F2C-806A-878F06B39194}" type="sibTrans" cxnId="{F87B0A31-85CE-496E-A294-7818B8D76C0C}">
      <dgm:prSet/>
      <dgm:spPr/>
      <dgm:t>
        <a:bodyPr/>
        <a:lstStyle/>
        <a:p>
          <a:endParaRPr lang="en-US"/>
        </a:p>
      </dgm:t>
    </dgm:pt>
    <dgm:pt modelId="{A884FD5A-A283-477C-AF3A-3684EC0DC353}" type="pres">
      <dgm:prSet presAssocID="{D6F3E108-3498-4E1C-8607-2F1B6FE760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66537C-49D8-4A76-BD51-FC24E022596C}" type="pres">
      <dgm:prSet presAssocID="{130C109F-84CF-45F1-AC14-348383CAF93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72D70-9279-42E0-82F5-FA7379078674}" type="pres">
      <dgm:prSet presAssocID="{DD821C7E-88E1-401C-B110-90D7A72356F8}" presName="sibTrans" presStyleCnt="0"/>
      <dgm:spPr/>
    </dgm:pt>
    <dgm:pt modelId="{AFF7157E-A7F2-49DC-BD47-737F8CDA70A8}" type="pres">
      <dgm:prSet presAssocID="{76A931B3-E726-4E62-8950-E3097B0CC91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DD55E-372C-4D93-B885-9878152CA671}" type="pres">
      <dgm:prSet presAssocID="{DF21B92D-2DDA-4570-B4B2-76A5971BFAA5}" presName="sibTrans" presStyleCnt="0"/>
      <dgm:spPr/>
    </dgm:pt>
    <dgm:pt modelId="{877CC610-F58D-4786-854B-2DA8049BA5BC}" type="pres">
      <dgm:prSet presAssocID="{1147EE63-2045-4004-A66A-5DF5E81EE0A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E329D-1510-482F-AA33-0A685B940F5B}" type="pres">
      <dgm:prSet presAssocID="{8319251D-AADF-417F-B414-3E9AB4EBDF29}" presName="sibTrans" presStyleCnt="0"/>
      <dgm:spPr/>
    </dgm:pt>
    <dgm:pt modelId="{4F2129ED-E3E7-42D4-B8C3-B523356DEEDA}" type="pres">
      <dgm:prSet presAssocID="{D40AB878-ADE5-40E8-8DB8-1B9D576BBA4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7B0A31-85CE-496E-A294-7818B8D76C0C}" srcId="{D6F3E108-3498-4E1C-8607-2F1B6FE76046}" destId="{D40AB878-ADE5-40E8-8DB8-1B9D576BBA4D}" srcOrd="3" destOrd="0" parTransId="{782E8A63-ADB1-4971-8983-429B7588AA8F}" sibTransId="{2F9DD971-D4BC-4F2C-806A-878F06B39194}"/>
    <dgm:cxn modelId="{2E54BC60-C659-45BD-8F7D-E9111397EE28}" srcId="{D6F3E108-3498-4E1C-8607-2F1B6FE76046}" destId="{76A931B3-E726-4E62-8950-E3097B0CC917}" srcOrd="1" destOrd="0" parTransId="{6E2CF3BF-F608-467D-BDF3-513A9CCD7FFA}" sibTransId="{DF21B92D-2DDA-4570-B4B2-76A5971BFAA5}"/>
    <dgm:cxn modelId="{7232460D-187C-441F-831A-EB39E6FFBD18}" type="presOf" srcId="{D6F3E108-3498-4E1C-8607-2F1B6FE76046}" destId="{A884FD5A-A283-477C-AF3A-3684EC0DC353}" srcOrd="0" destOrd="0" presId="urn:microsoft.com/office/officeart/2005/8/layout/hList6"/>
    <dgm:cxn modelId="{89DA0CB4-4748-4D15-8426-114E2680BDF6}" type="presOf" srcId="{130C109F-84CF-45F1-AC14-348383CAF935}" destId="{B066537C-49D8-4A76-BD51-FC24E022596C}" srcOrd="0" destOrd="0" presId="urn:microsoft.com/office/officeart/2005/8/layout/hList6"/>
    <dgm:cxn modelId="{0F6E972A-026E-4A28-A518-E13108DA614A}" type="presOf" srcId="{76A931B3-E726-4E62-8950-E3097B0CC917}" destId="{AFF7157E-A7F2-49DC-BD47-737F8CDA70A8}" srcOrd="0" destOrd="0" presId="urn:microsoft.com/office/officeart/2005/8/layout/hList6"/>
    <dgm:cxn modelId="{4091DC29-429B-48BB-BE4A-51C300374C75}" srcId="{D6F3E108-3498-4E1C-8607-2F1B6FE76046}" destId="{130C109F-84CF-45F1-AC14-348383CAF935}" srcOrd="0" destOrd="0" parTransId="{3EAE8BAD-38B5-4ADE-A558-552F46E4CDA6}" sibTransId="{DD821C7E-88E1-401C-B110-90D7A72356F8}"/>
    <dgm:cxn modelId="{03D52EE6-80D5-4C83-82D4-5BFF33E36334}" type="presOf" srcId="{D40AB878-ADE5-40E8-8DB8-1B9D576BBA4D}" destId="{4F2129ED-E3E7-42D4-B8C3-B523356DEEDA}" srcOrd="0" destOrd="0" presId="urn:microsoft.com/office/officeart/2005/8/layout/hList6"/>
    <dgm:cxn modelId="{AFD6E19A-5B77-4EF7-83AF-288D7A0CF108}" srcId="{D6F3E108-3498-4E1C-8607-2F1B6FE76046}" destId="{1147EE63-2045-4004-A66A-5DF5E81EE0AB}" srcOrd="2" destOrd="0" parTransId="{3B3B0C26-C26F-4597-94FC-6F88DA7A5244}" sibTransId="{8319251D-AADF-417F-B414-3E9AB4EBDF29}"/>
    <dgm:cxn modelId="{D41BDCF1-567A-4E35-AB07-13F8A6D066E0}" type="presOf" srcId="{1147EE63-2045-4004-A66A-5DF5E81EE0AB}" destId="{877CC610-F58D-4786-854B-2DA8049BA5BC}" srcOrd="0" destOrd="0" presId="urn:microsoft.com/office/officeart/2005/8/layout/hList6"/>
    <dgm:cxn modelId="{22EEBA43-BAC6-4A89-8073-BE3AA734149C}" type="presParOf" srcId="{A884FD5A-A283-477C-AF3A-3684EC0DC353}" destId="{B066537C-49D8-4A76-BD51-FC24E022596C}" srcOrd="0" destOrd="0" presId="urn:microsoft.com/office/officeart/2005/8/layout/hList6"/>
    <dgm:cxn modelId="{CCB027E9-1625-43B4-8984-177817CA53D1}" type="presParOf" srcId="{A884FD5A-A283-477C-AF3A-3684EC0DC353}" destId="{D2972D70-9279-42E0-82F5-FA7379078674}" srcOrd="1" destOrd="0" presId="urn:microsoft.com/office/officeart/2005/8/layout/hList6"/>
    <dgm:cxn modelId="{B6A6141B-881D-4109-9204-F512E3DFAC09}" type="presParOf" srcId="{A884FD5A-A283-477C-AF3A-3684EC0DC353}" destId="{AFF7157E-A7F2-49DC-BD47-737F8CDA70A8}" srcOrd="2" destOrd="0" presId="urn:microsoft.com/office/officeart/2005/8/layout/hList6"/>
    <dgm:cxn modelId="{F8EB86D9-5C8B-411D-8477-06DFE2CB7356}" type="presParOf" srcId="{A884FD5A-A283-477C-AF3A-3684EC0DC353}" destId="{41DDD55E-372C-4D93-B885-9878152CA671}" srcOrd="3" destOrd="0" presId="urn:microsoft.com/office/officeart/2005/8/layout/hList6"/>
    <dgm:cxn modelId="{1EDD3E96-19B6-44E4-8C11-B5B1D3517F95}" type="presParOf" srcId="{A884FD5A-A283-477C-AF3A-3684EC0DC353}" destId="{877CC610-F58D-4786-854B-2DA8049BA5BC}" srcOrd="4" destOrd="0" presId="urn:microsoft.com/office/officeart/2005/8/layout/hList6"/>
    <dgm:cxn modelId="{4119E193-BA9E-415B-ABA2-4B91AE926D2F}" type="presParOf" srcId="{A884FD5A-A283-477C-AF3A-3684EC0DC353}" destId="{161E329D-1510-482F-AA33-0A685B940F5B}" srcOrd="5" destOrd="0" presId="urn:microsoft.com/office/officeart/2005/8/layout/hList6"/>
    <dgm:cxn modelId="{FBBFBCA7-D4FB-4827-B89C-DEE0629C15F1}" type="presParOf" srcId="{A884FD5A-A283-477C-AF3A-3684EC0DC353}" destId="{4F2129ED-E3E7-42D4-B8C3-B523356DEEDA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7D1C2-040C-43D6-B2D5-F04841105426}">
      <dsp:nvSpPr>
        <dsp:cNvPr id="0" name=""/>
        <dsp:cNvSpPr/>
      </dsp:nvSpPr>
      <dsp:spPr>
        <a:xfrm>
          <a:off x="405854" y="55"/>
          <a:ext cx="2752669" cy="1651601"/>
        </a:xfrm>
        <a:prstGeom prst="rect">
          <a:avLst/>
        </a:prstGeom>
        <a:solidFill>
          <a:srgbClr val="F4782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Uphold the dignity and privacy of the people we work with</a:t>
          </a:r>
        </a:p>
      </dsp:txBody>
      <dsp:txXfrm>
        <a:off x="405854" y="55"/>
        <a:ext cx="2752669" cy="1651601"/>
      </dsp:txXfrm>
    </dsp:sp>
    <dsp:sp modelId="{E5EB0139-DDDF-459F-8542-D3FCA22E7BFE}">
      <dsp:nvSpPr>
        <dsp:cNvPr id="0" name=""/>
        <dsp:cNvSpPr/>
      </dsp:nvSpPr>
      <dsp:spPr>
        <a:xfrm>
          <a:off x="3433790" y="55"/>
          <a:ext cx="2752669" cy="1651601"/>
        </a:xfrm>
        <a:prstGeom prst="rect">
          <a:avLst/>
        </a:prstGeom>
        <a:solidFill>
          <a:srgbClr val="006666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Commitment to participation, but with the right to pass</a:t>
          </a:r>
        </a:p>
      </dsp:txBody>
      <dsp:txXfrm>
        <a:off x="3433790" y="55"/>
        <a:ext cx="2752669" cy="1651601"/>
      </dsp:txXfrm>
    </dsp:sp>
    <dsp:sp modelId="{1668A3B8-57A6-48F1-8195-1C88E7D280E6}">
      <dsp:nvSpPr>
        <dsp:cNvPr id="0" name=""/>
        <dsp:cNvSpPr/>
      </dsp:nvSpPr>
      <dsp:spPr>
        <a:xfrm>
          <a:off x="6461726" y="55"/>
          <a:ext cx="2752669" cy="1651601"/>
        </a:xfrm>
        <a:prstGeom prst="rect">
          <a:avLst/>
        </a:prstGeom>
        <a:solidFill>
          <a:srgbClr val="25406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Respectful conversations</a:t>
          </a:r>
        </a:p>
      </dsp:txBody>
      <dsp:txXfrm>
        <a:off x="6461726" y="55"/>
        <a:ext cx="2752669" cy="1651601"/>
      </dsp:txXfrm>
    </dsp:sp>
    <dsp:sp modelId="{A8EB8EFF-4324-4664-B7EE-984ACF87B840}">
      <dsp:nvSpPr>
        <dsp:cNvPr id="0" name=""/>
        <dsp:cNvSpPr/>
      </dsp:nvSpPr>
      <dsp:spPr>
        <a:xfrm>
          <a:off x="365004" y="1898681"/>
          <a:ext cx="2752669" cy="1651601"/>
        </a:xfrm>
        <a:prstGeom prst="rect">
          <a:avLst/>
        </a:prstGeom>
        <a:solidFill>
          <a:srgbClr val="00AAB9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Attitude of curiosity </a:t>
          </a:r>
        </a:p>
      </dsp:txBody>
      <dsp:txXfrm>
        <a:off x="365004" y="1898681"/>
        <a:ext cx="2752669" cy="1651601"/>
      </dsp:txXfrm>
    </dsp:sp>
    <dsp:sp modelId="{34950E44-20D4-40AE-8001-5237DDD600D4}">
      <dsp:nvSpPr>
        <dsp:cNvPr id="0" name=""/>
        <dsp:cNvSpPr/>
      </dsp:nvSpPr>
      <dsp:spPr>
        <a:xfrm>
          <a:off x="3433790" y="1926924"/>
          <a:ext cx="2752669" cy="1651601"/>
        </a:xfrm>
        <a:prstGeom prst="rect">
          <a:avLst/>
        </a:prstGeom>
        <a:solidFill>
          <a:srgbClr val="25406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Practice self-care</a:t>
          </a:r>
        </a:p>
      </dsp:txBody>
      <dsp:txXfrm>
        <a:off x="3433790" y="1926924"/>
        <a:ext cx="2752669" cy="1651601"/>
      </dsp:txXfrm>
    </dsp:sp>
    <dsp:sp modelId="{A8A01A14-0926-457F-B17F-AE97C99BCEBE}">
      <dsp:nvSpPr>
        <dsp:cNvPr id="0" name=""/>
        <dsp:cNvSpPr/>
      </dsp:nvSpPr>
      <dsp:spPr>
        <a:xfrm>
          <a:off x="6461726" y="1926924"/>
          <a:ext cx="2752669" cy="1651601"/>
        </a:xfrm>
        <a:prstGeom prst="rect">
          <a:avLst/>
        </a:prstGeom>
        <a:solidFill>
          <a:srgbClr val="F4782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Permission for facilitators to move the group along</a:t>
          </a:r>
        </a:p>
      </dsp:txBody>
      <dsp:txXfrm>
        <a:off x="6461726" y="1926924"/>
        <a:ext cx="2752669" cy="1651601"/>
      </dsp:txXfrm>
    </dsp:sp>
    <dsp:sp modelId="{F8CB157A-E320-447D-B8FB-7A58AA596746}">
      <dsp:nvSpPr>
        <dsp:cNvPr id="0" name=""/>
        <dsp:cNvSpPr/>
      </dsp:nvSpPr>
      <dsp:spPr>
        <a:xfrm>
          <a:off x="1919822" y="3853792"/>
          <a:ext cx="2752669" cy="1651601"/>
        </a:xfrm>
        <a:prstGeom prst="rect">
          <a:avLst/>
        </a:prstGeom>
        <a:solidFill>
          <a:srgbClr val="006666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Phones on silent and out of </a:t>
          </a:r>
          <a:r>
            <a:rPr lang="en-AU" sz="23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sight, </a:t>
          </a:r>
          <a:r>
            <a:rPr lang="en-AU" sz="2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unless essential</a:t>
          </a:r>
        </a:p>
      </dsp:txBody>
      <dsp:txXfrm>
        <a:off x="1919822" y="3853792"/>
        <a:ext cx="2752669" cy="1651601"/>
      </dsp:txXfrm>
    </dsp:sp>
    <dsp:sp modelId="{04442F19-7289-4496-8D8A-0BFFE789E4AC}">
      <dsp:nvSpPr>
        <dsp:cNvPr id="0" name=""/>
        <dsp:cNvSpPr/>
      </dsp:nvSpPr>
      <dsp:spPr>
        <a:xfrm>
          <a:off x="4947758" y="3853792"/>
          <a:ext cx="2752669" cy="1651601"/>
        </a:xfrm>
        <a:prstGeom prst="rect">
          <a:avLst/>
        </a:prstGeom>
        <a:solidFill>
          <a:srgbClr val="00AAB9"/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 can’t be articulate all the time! </a:t>
          </a:r>
        </a:p>
      </dsp:txBody>
      <dsp:txXfrm>
        <a:off x="4947758" y="3853792"/>
        <a:ext cx="2752669" cy="1651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DCFE9-3E7C-4500-A401-0723ECEF9764}">
      <dsp:nvSpPr>
        <dsp:cNvPr id="0" name=""/>
        <dsp:cNvSpPr/>
      </dsp:nvSpPr>
      <dsp:spPr>
        <a:xfrm>
          <a:off x="4369" y="627049"/>
          <a:ext cx="2627095" cy="1050838"/>
        </a:xfrm>
        <a:prstGeom prst="rect">
          <a:avLst/>
        </a:prstGeom>
        <a:solidFill>
          <a:srgbClr val="00666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Module 1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369" y="627049"/>
        <a:ext cx="2627095" cy="1050838"/>
      </dsp:txXfrm>
    </dsp:sp>
    <dsp:sp modelId="{A744298A-618C-48A4-B586-1AA99FBD0876}">
      <dsp:nvSpPr>
        <dsp:cNvPr id="0" name=""/>
        <dsp:cNvSpPr/>
      </dsp:nvSpPr>
      <dsp:spPr>
        <a:xfrm>
          <a:off x="4369" y="1677887"/>
          <a:ext cx="2627095" cy="36577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Reform context 
MARAM
Foundational knowledge
Attitudes, structural inequality &amp; discrimination
Barriers to disclosure</a:t>
          </a:r>
          <a:endParaRPr lang="en-US" sz="2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369" y="1677887"/>
        <a:ext cx="2627095" cy="3657712"/>
      </dsp:txXfrm>
    </dsp:sp>
    <dsp:sp modelId="{37718DCE-6CEB-46C8-888B-BF08DD1FFDD7}">
      <dsp:nvSpPr>
        <dsp:cNvPr id="0" name=""/>
        <dsp:cNvSpPr/>
      </dsp:nvSpPr>
      <dsp:spPr>
        <a:xfrm>
          <a:off x="2999257" y="627049"/>
          <a:ext cx="2627095" cy="1050838"/>
        </a:xfrm>
        <a:prstGeom prst="rect">
          <a:avLst/>
        </a:prstGeom>
        <a:solidFill>
          <a:srgbClr val="00817E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Module 2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999257" y="627049"/>
        <a:ext cx="2627095" cy="1050838"/>
      </dsp:txXfrm>
    </dsp:sp>
    <dsp:sp modelId="{8C8F3B5F-82C5-4354-B93C-A346BDA71D6A}">
      <dsp:nvSpPr>
        <dsp:cNvPr id="0" name=""/>
        <dsp:cNvSpPr/>
      </dsp:nvSpPr>
      <dsp:spPr>
        <a:xfrm>
          <a:off x="2999257" y="1677887"/>
          <a:ext cx="2627095" cy="36577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Observable signs of trauma
Effective engagement 
Child-focused practice</a:t>
          </a:r>
          <a:endParaRPr lang="en-US" sz="2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999257" y="1677887"/>
        <a:ext cx="2627095" cy="3657712"/>
      </dsp:txXfrm>
    </dsp:sp>
    <dsp:sp modelId="{6D60497B-B098-4897-8F36-0677CF273E73}">
      <dsp:nvSpPr>
        <dsp:cNvPr id="0" name=""/>
        <dsp:cNvSpPr/>
      </dsp:nvSpPr>
      <dsp:spPr>
        <a:xfrm>
          <a:off x="5994146" y="627049"/>
          <a:ext cx="2627095" cy="1050838"/>
        </a:xfrm>
        <a:prstGeom prst="rect">
          <a:avLst/>
        </a:prstGeom>
        <a:solidFill>
          <a:srgbClr val="00A29E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Module 3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994146" y="627049"/>
        <a:ext cx="2627095" cy="1050838"/>
      </dsp:txXfrm>
    </dsp:sp>
    <dsp:sp modelId="{42ACE46D-DC88-4630-89EC-760538504A66}">
      <dsp:nvSpPr>
        <dsp:cNvPr id="0" name=""/>
        <dsp:cNvSpPr/>
      </dsp:nvSpPr>
      <dsp:spPr>
        <a:xfrm>
          <a:off x="5994146" y="1677887"/>
          <a:ext cx="2627095" cy="36577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Evidence-based risk factors
Risk assessment tools
Structured Professional Judgement model
Seriousness of risk
Misidentification </a:t>
          </a:r>
          <a:endParaRPr lang="en-US" sz="2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994146" y="1677887"/>
        <a:ext cx="2627095" cy="3657712"/>
      </dsp:txXfrm>
    </dsp:sp>
    <dsp:sp modelId="{30272C9D-9B39-4635-9D37-285A6A60CE05}">
      <dsp:nvSpPr>
        <dsp:cNvPr id="0" name=""/>
        <dsp:cNvSpPr/>
      </dsp:nvSpPr>
      <dsp:spPr>
        <a:xfrm>
          <a:off x="8989035" y="627049"/>
          <a:ext cx="2627095" cy="1050838"/>
        </a:xfrm>
        <a:prstGeom prst="rect">
          <a:avLst/>
        </a:prstGeom>
        <a:solidFill>
          <a:srgbClr val="00C0BB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Module 4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8989035" y="627049"/>
        <a:ext cx="2627095" cy="1050838"/>
      </dsp:txXfrm>
    </dsp:sp>
    <dsp:sp modelId="{AD968FD0-F5C0-4DA3-9331-9DF3DAA60CDE}">
      <dsp:nvSpPr>
        <dsp:cNvPr id="0" name=""/>
        <dsp:cNvSpPr/>
      </dsp:nvSpPr>
      <dsp:spPr>
        <a:xfrm>
          <a:off x="8989035" y="1677887"/>
          <a:ext cx="2627095" cy="36577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Intermediate risk management</a:t>
          </a:r>
          <a:endParaRPr lang="en-US" sz="2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Safety planning
Keeping perpetrators in view and accountable
Workplace supports</a:t>
          </a:r>
          <a:endParaRPr lang="en-US" sz="2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8989035" y="1677887"/>
        <a:ext cx="2627095" cy="36577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0D1B7-3C0C-41E1-B488-2441ED0B30EA}">
      <dsp:nvSpPr>
        <dsp:cNvPr id="0" name=""/>
        <dsp:cNvSpPr/>
      </dsp:nvSpPr>
      <dsp:spPr>
        <a:xfrm>
          <a:off x="2972693" y="1844234"/>
          <a:ext cx="2182612" cy="1938687"/>
        </a:xfrm>
        <a:prstGeom prst="ellipse">
          <a:avLst/>
        </a:prstGeom>
        <a:solidFill>
          <a:srgbClr val="00AA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Safety, wellbeing, </a:t>
          </a:r>
          <a:r>
            <a:rPr lang="en-AU" sz="18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stabilisation,</a:t>
          </a:r>
          <a:r>
            <a:rPr lang="en-AU" sz="20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recovery</a:t>
          </a:r>
          <a:endParaRPr lang="en-US" sz="20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292329" y="2128148"/>
        <a:ext cx="1543340" cy="1370859"/>
      </dsp:txXfrm>
    </dsp:sp>
    <dsp:sp modelId="{67EEF378-99CB-457C-8E5D-1296EE0D95C5}">
      <dsp:nvSpPr>
        <dsp:cNvPr id="0" name=""/>
        <dsp:cNvSpPr/>
      </dsp:nvSpPr>
      <dsp:spPr>
        <a:xfrm rot="17286418">
          <a:off x="4331655" y="1816495"/>
          <a:ext cx="106577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106577" y="15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82279" y="1829388"/>
        <a:ext cx="5328" cy="5328"/>
      </dsp:txXfrm>
    </dsp:sp>
    <dsp:sp modelId="{D32F1213-82F7-41B8-9769-D9ACCAD6E033}">
      <dsp:nvSpPr>
        <dsp:cNvPr id="0" name=""/>
        <dsp:cNvSpPr/>
      </dsp:nvSpPr>
      <dsp:spPr>
        <a:xfrm>
          <a:off x="3917358" y="411252"/>
          <a:ext cx="1404937" cy="1404937"/>
        </a:xfrm>
        <a:prstGeom prst="ellipse">
          <a:avLst/>
        </a:prstGeom>
        <a:solidFill>
          <a:srgbClr val="00B2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Financial</a:t>
          </a:r>
          <a:endParaRPr lang="en-US" sz="18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123106" y="617000"/>
        <a:ext cx="993441" cy="993441"/>
      </dsp:txXfrm>
    </dsp:sp>
    <dsp:sp modelId="{EDD17E34-C465-4F96-84DA-919FEB98BEE6}">
      <dsp:nvSpPr>
        <dsp:cNvPr id="0" name=""/>
        <dsp:cNvSpPr/>
      </dsp:nvSpPr>
      <dsp:spPr>
        <a:xfrm rot="20244399">
          <a:off x="5049619" y="2373695"/>
          <a:ext cx="68183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68183" y="15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82006" y="2387547"/>
        <a:ext cx="3409" cy="3409"/>
      </dsp:txXfrm>
    </dsp:sp>
    <dsp:sp modelId="{51956709-B3CB-4323-8D15-1B72DC8F8627}">
      <dsp:nvSpPr>
        <dsp:cNvPr id="0" name=""/>
        <dsp:cNvSpPr/>
      </dsp:nvSpPr>
      <dsp:spPr>
        <a:xfrm>
          <a:off x="5061274" y="1403806"/>
          <a:ext cx="1404937" cy="1404937"/>
        </a:xfrm>
        <a:prstGeom prst="ellipse">
          <a:avLst/>
        </a:prstGeom>
        <a:solidFill>
          <a:srgbClr val="81F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Legal</a:t>
          </a:r>
          <a:endParaRPr lang="en-US" sz="18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267022" y="1609554"/>
        <a:ext cx="993441" cy="993441"/>
      </dsp:txXfrm>
    </dsp:sp>
    <dsp:sp modelId="{1B2B26D0-9200-4F39-9956-8BC89A38356E}">
      <dsp:nvSpPr>
        <dsp:cNvPr id="0" name=""/>
        <dsp:cNvSpPr/>
      </dsp:nvSpPr>
      <dsp:spPr>
        <a:xfrm rot="1485972">
          <a:off x="5023615" y="3285127"/>
          <a:ext cx="192426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192426" y="15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15017" y="3295873"/>
        <a:ext cx="9621" cy="9621"/>
      </dsp:txXfrm>
    </dsp:sp>
    <dsp:sp modelId="{8A5276C4-4351-4FF1-9295-319A39E28EFA}">
      <dsp:nvSpPr>
        <dsp:cNvPr id="0" name=""/>
        <dsp:cNvSpPr/>
      </dsp:nvSpPr>
      <dsp:spPr>
        <a:xfrm>
          <a:off x="5142582" y="2932795"/>
          <a:ext cx="1404937" cy="1404937"/>
        </a:xfrm>
        <a:prstGeom prst="ellipse">
          <a:avLst/>
        </a:prstGeom>
        <a:solidFill>
          <a:srgbClr val="53F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Parenting needs</a:t>
          </a:r>
          <a:endParaRPr lang="en-US" sz="17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348330" y="3138543"/>
        <a:ext cx="993441" cy="993441"/>
      </dsp:txXfrm>
    </dsp:sp>
    <dsp:sp modelId="{D60E908F-3EA3-4603-90BF-B9F0A11A2C11}">
      <dsp:nvSpPr>
        <dsp:cNvPr id="0" name=""/>
        <dsp:cNvSpPr/>
      </dsp:nvSpPr>
      <dsp:spPr>
        <a:xfrm rot="4255956">
          <a:off x="4349637" y="3773321"/>
          <a:ext cx="102938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102938" y="15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98533" y="3786304"/>
        <a:ext cx="5146" cy="5146"/>
      </dsp:txXfrm>
    </dsp:sp>
    <dsp:sp modelId="{A61821A9-ED71-47FE-8DB1-585CF6D4E561}">
      <dsp:nvSpPr>
        <dsp:cNvPr id="0" name=""/>
        <dsp:cNvSpPr/>
      </dsp:nvSpPr>
      <dsp:spPr>
        <a:xfrm>
          <a:off x="3944934" y="3798982"/>
          <a:ext cx="1404937" cy="1404937"/>
        </a:xfrm>
        <a:prstGeom prst="ellipse">
          <a:avLst/>
        </a:prstGeom>
        <a:solidFill>
          <a:srgbClr val="3BF1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Connection to community</a:t>
          </a:r>
          <a:endParaRPr lang="en-US" sz="1400" b="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150682" y="4004730"/>
        <a:ext cx="993441" cy="993441"/>
      </dsp:txXfrm>
    </dsp:sp>
    <dsp:sp modelId="{70F673E9-4328-474B-A7FE-C37CD666F5FA}">
      <dsp:nvSpPr>
        <dsp:cNvPr id="0" name=""/>
        <dsp:cNvSpPr/>
      </dsp:nvSpPr>
      <dsp:spPr>
        <a:xfrm rot="7225061">
          <a:off x="3457022" y="3716113"/>
          <a:ext cx="135910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135910" y="15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21579" y="3728272"/>
        <a:ext cx="6795" cy="6795"/>
      </dsp:txXfrm>
    </dsp:sp>
    <dsp:sp modelId="{30A462BB-838C-496E-B893-D881B23D222A}">
      <dsp:nvSpPr>
        <dsp:cNvPr id="0" name=""/>
        <dsp:cNvSpPr/>
      </dsp:nvSpPr>
      <dsp:spPr>
        <a:xfrm>
          <a:off x="2432442" y="3693582"/>
          <a:ext cx="1404937" cy="1404937"/>
        </a:xfrm>
        <a:prstGeom prst="ellipse">
          <a:avLst/>
        </a:prstGeom>
        <a:solidFill>
          <a:srgbClr val="05ED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Health</a:t>
          </a:r>
          <a:endParaRPr lang="en-US" sz="18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638190" y="3899330"/>
        <a:ext cx="993441" cy="993441"/>
      </dsp:txXfrm>
    </dsp:sp>
    <dsp:sp modelId="{377E17DB-C397-4692-A862-7EEF413595AB}">
      <dsp:nvSpPr>
        <dsp:cNvPr id="0" name=""/>
        <dsp:cNvSpPr/>
      </dsp:nvSpPr>
      <dsp:spPr>
        <a:xfrm rot="10104804">
          <a:off x="2954534" y="3020715"/>
          <a:ext cx="46593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46593" y="15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76666" y="3035107"/>
        <a:ext cx="2329" cy="2329"/>
      </dsp:txXfrm>
    </dsp:sp>
    <dsp:sp modelId="{0B5D5EBA-5E6F-4199-B948-B68782351A8B}">
      <dsp:nvSpPr>
        <dsp:cNvPr id="0" name=""/>
        <dsp:cNvSpPr/>
      </dsp:nvSpPr>
      <dsp:spPr>
        <a:xfrm>
          <a:off x="1564386" y="2479572"/>
          <a:ext cx="1404937" cy="1404937"/>
        </a:xfrm>
        <a:prstGeom prst="ellipse">
          <a:avLst/>
        </a:prstGeom>
        <a:solidFill>
          <a:srgbClr val="00D6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Mental Health</a:t>
          </a:r>
          <a:endParaRPr lang="en-US" sz="18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770134" y="2685320"/>
        <a:ext cx="993441" cy="993441"/>
      </dsp:txXfrm>
    </dsp:sp>
    <dsp:sp modelId="{805C2B88-778B-46E9-9A36-BBACE7A25918}">
      <dsp:nvSpPr>
        <dsp:cNvPr id="0" name=""/>
        <dsp:cNvSpPr/>
      </dsp:nvSpPr>
      <dsp:spPr>
        <a:xfrm rot="13159815">
          <a:off x="3137836" y="2096448"/>
          <a:ext cx="139862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139862" y="15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04271" y="2108508"/>
        <a:ext cx="6993" cy="6993"/>
      </dsp:txXfrm>
    </dsp:sp>
    <dsp:sp modelId="{7BD8C2B3-6097-4508-8129-2C5D103B0975}">
      <dsp:nvSpPr>
        <dsp:cNvPr id="0" name=""/>
        <dsp:cNvSpPr/>
      </dsp:nvSpPr>
      <dsp:spPr>
        <a:xfrm>
          <a:off x="1907843" y="919997"/>
          <a:ext cx="1404937" cy="1404937"/>
        </a:xfrm>
        <a:prstGeom prst="ellipse">
          <a:avLst/>
        </a:prstGeom>
        <a:solidFill>
          <a:srgbClr val="00C3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Housing</a:t>
          </a:r>
          <a:endParaRPr lang="en-US" sz="18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113591" y="1125745"/>
        <a:ext cx="993441" cy="9934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799B1-CC51-4886-A733-35882CEFB4B6}">
      <dsp:nvSpPr>
        <dsp:cNvPr id="0" name=""/>
        <dsp:cNvSpPr/>
      </dsp:nvSpPr>
      <dsp:spPr>
        <a:xfrm>
          <a:off x="3146424" y="1816248"/>
          <a:ext cx="1835150" cy="1786170"/>
        </a:xfrm>
        <a:prstGeom prst="ellipse">
          <a:avLst/>
        </a:prstGeom>
        <a:solidFill>
          <a:srgbClr val="00AA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Child support needs</a:t>
          </a:r>
          <a:endParaRPr lang="en-US" sz="24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415175" y="2077827"/>
        <a:ext cx="1297648" cy="1263012"/>
      </dsp:txXfrm>
    </dsp:sp>
    <dsp:sp modelId="{395E8228-95EF-4C82-BB39-9FE9627AF6DD}">
      <dsp:nvSpPr>
        <dsp:cNvPr id="0" name=""/>
        <dsp:cNvSpPr/>
      </dsp:nvSpPr>
      <dsp:spPr>
        <a:xfrm rot="16174890">
          <a:off x="3996634" y="1739345"/>
          <a:ext cx="120803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20803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54015" y="1752851"/>
        <a:ext cx="6040" cy="6040"/>
      </dsp:txXfrm>
    </dsp:sp>
    <dsp:sp modelId="{0749A39A-F839-4D99-841E-7299DBC77B39}">
      <dsp:nvSpPr>
        <dsp:cNvPr id="0" name=""/>
        <dsp:cNvSpPr/>
      </dsp:nvSpPr>
      <dsp:spPr>
        <a:xfrm>
          <a:off x="3304941" y="203086"/>
          <a:ext cx="1492405" cy="1492405"/>
        </a:xfrm>
        <a:prstGeom prst="ellipse">
          <a:avLst/>
        </a:prstGeom>
        <a:solidFill>
          <a:srgbClr val="0093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Education</a:t>
          </a:r>
          <a:endParaRPr lang="en-US" sz="17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523499" y="421644"/>
        <a:ext cx="1055289" cy="1055289"/>
      </dsp:txXfrm>
    </dsp:sp>
    <dsp:sp modelId="{8666159B-9AA2-455C-B679-7480A6803B8A}">
      <dsp:nvSpPr>
        <dsp:cNvPr id="0" name=""/>
        <dsp:cNvSpPr/>
      </dsp:nvSpPr>
      <dsp:spPr>
        <a:xfrm rot="20154177">
          <a:off x="4894067" y="2302607"/>
          <a:ext cx="8471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84714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34307" y="2317014"/>
        <a:ext cx="4235" cy="4235"/>
      </dsp:txXfrm>
    </dsp:sp>
    <dsp:sp modelId="{FFB85AD1-2BA1-4991-97C1-99110362FFCA}">
      <dsp:nvSpPr>
        <dsp:cNvPr id="0" name=""/>
        <dsp:cNvSpPr/>
      </dsp:nvSpPr>
      <dsp:spPr>
        <a:xfrm>
          <a:off x="4910063" y="1250974"/>
          <a:ext cx="1492405" cy="1492405"/>
        </a:xfrm>
        <a:prstGeom prst="ellipse">
          <a:avLst/>
        </a:prstGeom>
        <a:solidFill>
          <a:srgbClr val="0080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Extra- curricular</a:t>
          </a:r>
          <a:endParaRPr lang="en-US" sz="18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128621" y="1469532"/>
        <a:ext cx="1055289" cy="1055289"/>
      </dsp:txXfrm>
    </dsp:sp>
    <dsp:sp modelId="{B979DA95-0596-435D-B418-253F8D698DB5}">
      <dsp:nvSpPr>
        <dsp:cNvPr id="0" name=""/>
        <dsp:cNvSpPr/>
      </dsp:nvSpPr>
      <dsp:spPr>
        <a:xfrm rot="7245423">
          <a:off x="3559688" y="3490866"/>
          <a:ext cx="587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58766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87603" y="3505922"/>
        <a:ext cx="2938" cy="2938"/>
      </dsp:txXfrm>
    </dsp:sp>
    <dsp:sp modelId="{585F7109-DA28-42BF-8726-24900D1D81E7}">
      <dsp:nvSpPr>
        <dsp:cNvPr id="0" name=""/>
        <dsp:cNvSpPr/>
      </dsp:nvSpPr>
      <dsp:spPr>
        <a:xfrm>
          <a:off x="2446236" y="3427683"/>
          <a:ext cx="1492405" cy="1492405"/>
        </a:xfrm>
        <a:prstGeom prst="ellipse">
          <a:avLst/>
        </a:prstGeom>
        <a:solidFill>
          <a:srgbClr val="006E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Mental Health</a:t>
          </a:r>
          <a:endParaRPr lang="en-US" sz="18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664794" y="3646241"/>
        <a:ext cx="1055289" cy="1055289"/>
      </dsp:txXfrm>
    </dsp:sp>
    <dsp:sp modelId="{8C16CD73-94A9-46A7-A3A1-B8227D3DB042}">
      <dsp:nvSpPr>
        <dsp:cNvPr id="0" name=""/>
        <dsp:cNvSpPr/>
      </dsp:nvSpPr>
      <dsp:spPr>
        <a:xfrm rot="12648609">
          <a:off x="3071152" y="2168231"/>
          <a:ext cx="22643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26434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78708" y="2179096"/>
        <a:ext cx="11321" cy="11321"/>
      </dsp:txXfrm>
    </dsp:sp>
    <dsp:sp modelId="{EFA02577-3783-49FA-8705-CC8D07BC70A4}">
      <dsp:nvSpPr>
        <dsp:cNvPr id="0" name=""/>
        <dsp:cNvSpPr/>
      </dsp:nvSpPr>
      <dsp:spPr>
        <a:xfrm>
          <a:off x="1700037" y="998364"/>
          <a:ext cx="1492405" cy="1492405"/>
        </a:xfrm>
        <a:prstGeom prst="ellipse">
          <a:avLst/>
        </a:prstGeom>
        <a:solidFill>
          <a:srgbClr val="0055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Connection to community</a:t>
          </a:r>
          <a:endParaRPr lang="en-US" sz="15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918595" y="1216922"/>
        <a:ext cx="1055289" cy="10552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51CA3-92F3-45A0-B7F6-DA8E6B271A92}">
      <dsp:nvSpPr>
        <dsp:cNvPr id="0" name=""/>
        <dsp:cNvSpPr/>
      </dsp:nvSpPr>
      <dsp:spPr>
        <a:xfrm>
          <a:off x="5063843" y="2456196"/>
          <a:ext cx="3376083" cy="3376083"/>
        </a:xfrm>
        <a:prstGeom prst="gear9">
          <a:avLst/>
        </a:prstGeom>
        <a:solidFill>
          <a:srgbClr val="C55A11"/>
        </a:solidFill>
        <a:ln w="57150" cap="flat" cmpd="sng" algn="ctr">
          <a:solidFill>
            <a:srgbClr val="00859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Risk management includes ongoing risk assessment to identify if family violence risk has changed or escalated.</a:t>
          </a:r>
          <a:endParaRPr lang="en-US" sz="1800" b="1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742586" y="3247027"/>
        <a:ext cx="2018597" cy="1735377"/>
      </dsp:txXfrm>
    </dsp:sp>
    <dsp:sp modelId="{4AE8AC57-15FA-4D00-AA12-D579DD075ED8}">
      <dsp:nvSpPr>
        <dsp:cNvPr id="0" name=""/>
        <dsp:cNvSpPr/>
      </dsp:nvSpPr>
      <dsp:spPr>
        <a:xfrm>
          <a:off x="1494172" y="2441286"/>
          <a:ext cx="3347994" cy="3203989"/>
        </a:xfrm>
        <a:prstGeom prst="gear6">
          <a:avLst/>
        </a:prstGeom>
        <a:solidFill>
          <a:srgbClr val="FBE5D6"/>
        </a:solidFill>
        <a:ln w="57150" cap="flat" cmpd="sng" algn="ctr">
          <a:solidFill>
            <a:srgbClr val="005D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Amending risk management strategies and safety plans as required.</a:t>
          </a:r>
          <a:endParaRPr lang="en-US" sz="1800" b="1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321719" y="3252775"/>
        <a:ext cx="1692900" cy="1581011"/>
      </dsp:txXfrm>
    </dsp:sp>
    <dsp:sp modelId="{413A11F9-8AEA-4715-B7E7-CB1A95678C69}">
      <dsp:nvSpPr>
        <dsp:cNvPr id="0" name=""/>
        <dsp:cNvSpPr/>
      </dsp:nvSpPr>
      <dsp:spPr>
        <a:xfrm rot="20700000">
          <a:off x="3291810" y="308112"/>
          <a:ext cx="3068017" cy="2854133"/>
        </a:xfrm>
        <a:prstGeom prst="gear6">
          <a:avLst/>
        </a:prstGeom>
        <a:solidFill>
          <a:srgbClr val="00AAB8"/>
        </a:solidFill>
        <a:ln w="57150" cap="flat" cmpd="sng" algn="ctr">
          <a:solidFill>
            <a:srgbClr val="F4782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Each risk assessment is a point-in-time analysis of the present risk.</a:t>
          </a:r>
          <a:endParaRPr lang="en-US" sz="18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20700000">
        <a:off x="3977402" y="921421"/>
        <a:ext cx="1696833" cy="1627515"/>
      </dsp:txXfrm>
    </dsp:sp>
    <dsp:sp modelId="{2B46CCC3-058D-449D-8CEE-851CC54C0721}">
      <dsp:nvSpPr>
        <dsp:cNvPr id="0" name=""/>
        <dsp:cNvSpPr/>
      </dsp:nvSpPr>
      <dsp:spPr>
        <a:xfrm>
          <a:off x="5778579" y="2626909"/>
          <a:ext cx="4321387" cy="4321387"/>
        </a:xfrm>
        <a:prstGeom prst="circularArrow">
          <a:avLst>
            <a:gd name="adj1" fmla="val 4688"/>
            <a:gd name="adj2" fmla="val 299029"/>
            <a:gd name="adj3" fmla="val 2548946"/>
            <a:gd name="adj4" fmla="val 15792385"/>
            <a:gd name="adj5" fmla="val 546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62C2A-7DF6-446E-BCE1-2FD76FF697C6}">
      <dsp:nvSpPr>
        <dsp:cNvPr id="0" name=""/>
        <dsp:cNvSpPr/>
      </dsp:nvSpPr>
      <dsp:spPr>
        <a:xfrm>
          <a:off x="1521918" y="838565"/>
          <a:ext cx="3139757" cy="313975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0051D-A9B6-482A-A9EB-8ED68DAA0B96}">
      <dsp:nvSpPr>
        <dsp:cNvPr id="0" name=""/>
        <dsp:cNvSpPr/>
      </dsp:nvSpPr>
      <dsp:spPr>
        <a:xfrm>
          <a:off x="2785602" y="-137037"/>
          <a:ext cx="3385291" cy="338529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5E941-ACB7-4E71-BDF0-A5C33EBDFC11}">
      <dsp:nvSpPr>
        <dsp:cNvPr id="0" name=""/>
        <dsp:cNvSpPr/>
      </dsp:nvSpPr>
      <dsp:spPr>
        <a:xfrm>
          <a:off x="3655796" y="5920976"/>
          <a:ext cx="6021603" cy="7084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D015E-DC62-4C87-ACF7-34A3C8D0CB80}">
      <dsp:nvSpPr>
        <dsp:cNvPr id="0" name=""/>
        <dsp:cNvSpPr/>
      </dsp:nvSpPr>
      <dsp:spPr>
        <a:xfrm>
          <a:off x="8674005" y="6187031"/>
          <a:ext cx="442368" cy="4423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14C1B-3BEE-44F1-AD21-0AB34A22DD08}">
      <dsp:nvSpPr>
        <dsp:cNvPr id="0" name=""/>
        <dsp:cNvSpPr/>
      </dsp:nvSpPr>
      <dsp:spPr>
        <a:xfrm>
          <a:off x="6634" y="0"/>
          <a:ext cx="9664131" cy="127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634" y="0"/>
        <a:ext cx="9664131" cy="1272627"/>
      </dsp:txXfrm>
    </dsp:sp>
    <dsp:sp modelId="{FD645C93-F04E-4E43-9AB0-05C925A7A1B1}">
      <dsp:nvSpPr>
        <dsp:cNvPr id="0" name=""/>
        <dsp:cNvSpPr/>
      </dsp:nvSpPr>
      <dsp:spPr>
        <a:xfrm>
          <a:off x="6634" y="2569830"/>
          <a:ext cx="442357" cy="4423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C7B04-734C-4068-B7FE-C74EAA818B9E}">
      <dsp:nvSpPr>
        <dsp:cNvPr id="0" name=""/>
        <dsp:cNvSpPr/>
      </dsp:nvSpPr>
      <dsp:spPr>
        <a:xfrm>
          <a:off x="428146" y="2275440"/>
          <a:ext cx="5600090" cy="1031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  </a:t>
          </a:r>
          <a:endParaRPr lang="en-US" sz="2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28146" y="2275440"/>
        <a:ext cx="5600090" cy="1031137"/>
      </dsp:txXfrm>
    </dsp:sp>
    <dsp:sp modelId="{89D0630F-A2CE-4A92-B372-2E3F62119C2A}">
      <dsp:nvSpPr>
        <dsp:cNvPr id="0" name=""/>
        <dsp:cNvSpPr/>
      </dsp:nvSpPr>
      <dsp:spPr>
        <a:xfrm>
          <a:off x="6634" y="3600967"/>
          <a:ext cx="442357" cy="4423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60297-6FCF-4F7D-8357-946B6EF705FD}">
      <dsp:nvSpPr>
        <dsp:cNvPr id="0" name=""/>
        <dsp:cNvSpPr/>
      </dsp:nvSpPr>
      <dsp:spPr>
        <a:xfrm>
          <a:off x="428146" y="3306577"/>
          <a:ext cx="5600090" cy="1031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  </a:t>
          </a:r>
          <a:endParaRPr lang="en-US" sz="2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28146" y="3306577"/>
        <a:ext cx="5600090" cy="1031137"/>
      </dsp:txXfrm>
    </dsp:sp>
    <dsp:sp modelId="{F40B74C0-F2ED-405C-949F-7F0CEE4EF9DC}">
      <dsp:nvSpPr>
        <dsp:cNvPr id="0" name=""/>
        <dsp:cNvSpPr/>
      </dsp:nvSpPr>
      <dsp:spPr>
        <a:xfrm>
          <a:off x="6634" y="4632104"/>
          <a:ext cx="442357" cy="4423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E9313-FCE0-4FA3-BCB4-54F7B43F9696}">
      <dsp:nvSpPr>
        <dsp:cNvPr id="0" name=""/>
        <dsp:cNvSpPr/>
      </dsp:nvSpPr>
      <dsp:spPr>
        <a:xfrm>
          <a:off x="428146" y="4337715"/>
          <a:ext cx="5600090" cy="1031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  </a:t>
          </a:r>
          <a:endParaRPr lang="en-US" sz="2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28146" y="4337715"/>
        <a:ext cx="5600090" cy="1031137"/>
      </dsp:txXfrm>
    </dsp:sp>
    <dsp:sp modelId="{7777938B-7FA8-4CE2-87C3-9B47097B453A}">
      <dsp:nvSpPr>
        <dsp:cNvPr id="0" name=""/>
        <dsp:cNvSpPr/>
      </dsp:nvSpPr>
      <dsp:spPr>
        <a:xfrm>
          <a:off x="6634" y="5663241"/>
          <a:ext cx="442357" cy="4423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77706-7EB9-400F-88BC-F8FF42609A96}">
      <dsp:nvSpPr>
        <dsp:cNvPr id="0" name=""/>
        <dsp:cNvSpPr/>
      </dsp:nvSpPr>
      <dsp:spPr>
        <a:xfrm>
          <a:off x="428146" y="5368852"/>
          <a:ext cx="5600090" cy="1031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   </a:t>
          </a:r>
          <a:endParaRPr lang="en-US" sz="2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28146" y="5368852"/>
        <a:ext cx="5600090" cy="10311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226B8-1A7C-440D-82D0-FFD806CC74D7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rgbClr val="0037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C1BC5-6ADB-499E-90EB-E92558D57FF6}">
      <dsp:nvSpPr>
        <dsp:cNvPr id="0" name=""/>
        <dsp:cNvSpPr/>
      </dsp:nvSpPr>
      <dsp:spPr>
        <a:xfrm>
          <a:off x="380119" y="246332"/>
          <a:ext cx="7675541" cy="492448"/>
        </a:xfrm>
        <a:prstGeom prst="rect">
          <a:avLst/>
        </a:prstGeom>
        <a:solidFill>
          <a:srgbClr val="FCEEE4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0" kern="12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Intermediate risk management</a:t>
          </a:r>
          <a:endParaRPr lang="en-US" sz="1800" b="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80119" y="246332"/>
        <a:ext cx="7675541" cy="492448"/>
      </dsp:txXfrm>
    </dsp:sp>
    <dsp:sp modelId="{10961143-D07A-4742-8941-D616F4F0E7B3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rgbClr val="006666"/>
        </a:solidFill>
        <a:ln w="12700" cap="flat" cmpd="sng" algn="ctr">
          <a:solidFill>
            <a:srgbClr val="0037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F6441-A913-49C9-B451-35D4F0790CA4}">
      <dsp:nvSpPr>
        <dsp:cNvPr id="0" name=""/>
        <dsp:cNvSpPr/>
      </dsp:nvSpPr>
      <dsp:spPr>
        <a:xfrm>
          <a:off x="826075" y="985438"/>
          <a:ext cx="7229585" cy="492448"/>
        </a:xfrm>
        <a:prstGeom prst="rect">
          <a:avLst/>
        </a:prstGeom>
        <a:solidFill>
          <a:srgbClr val="FCEEE4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0" kern="12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Responding to immediate risk</a:t>
          </a:r>
          <a:endParaRPr lang="en-US" sz="1800" b="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826075" y="985438"/>
        <a:ext cx="7229585" cy="492448"/>
      </dsp:txXfrm>
    </dsp:sp>
    <dsp:sp modelId="{A1A990AB-376F-4887-85B8-2DDF8BE02A6A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rgbClr val="006666"/>
        </a:solidFill>
        <a:ln w="12700" cap="flat" cmpd="sng" algn="ctr">
          <a:solidFill>
            <a:srgbClr val="0037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E9FD0-F0E0-4210-B706-3449A84E0BD4}">
      <dsp:nvSpPr>
        <dsp:cNvPr id="0" name=""/>
        <dsp:cNvSpPr/>
      </dsp:nvSpPr>
      <dsp:spPr>
        <a:xfrm>
          <a:off x="1070457" y="1724003"/>
          <a:ext cx="6985203" cy="492448"/>
        </a:xfrm>
        <a:prstGeom prst="rect">
          <a:avLst/>
        </a:prstGeom>
        <a:solidFill>
          <a:srgbClr val="FCEEE4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0" kern="12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Safety planning </a:t>
          </a:r>
          <a:endParaRPr lang="en-US" sz="1800" b="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070457" y="1724003"/>
        <a:ext cx="6985203" cy="492448"/>
      </dsp:txXfrm>
    </dsp:sp>
    <dsp:sp modelId="{AE47A20D-73D6-4F1E-86FC-0AD632FCF874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rgbClr val="006666"/>
        </a:solidFill>
        <a:ln w="12700" cap="flat" cmpd="sng" algn="ctr">
          <a:solidFill>
            <a:srgbClr val="0037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20FD5-5AAC-4437-AE15-ACFA1E72AA3B}">
      <dsp:nvSpPr>
        <dsp:cNvPr id="0" name=""/>
        <dsp:cNvSpPr/>
      </dsp:nvSpPr>
      <dsp:spPr>
        <a:xfrm>
          <a:off x="1148486" y="2463109"/>
          <a:ext cx="6907174" cy="492448"/>
        </a:xfrm>
        <a:prstGeom prst="rect">
          <a:avLst/>
        </a:prstGeom>
        <a:solidFill>
          <a:srgbClr val="FCEEE4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0" kern="12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Options and connection to relevant services</a:t>
          </a:r>
          <a:endParaRPr lang="en-US" sz="1800" b="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148486" y="2463109"/>
        <a:ext cx="6907174" cy="492448"/>
      </dsp:txXfrm>
    </dsp:sp>
    <dsp:sp modelId="{7F2DC5BB-6217-4420-99BF-EB39C6A49147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rgbClr val="006666"/>
        </a:solidFill>
        <a:ln w="12700" cap="flat" cmpd="sng" algn="ctr">
          <a:solidFill>
            <a:srgbClr val="0037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3E535-73EF-44AC-8AA0-FB1532BFB6DF}">
      <dsp:nvSpPr>
        <dsp:cNvPr id="0" name=""/>
        <dsp:cNvSpPr/>
      </dsp:nvSpPr>
      <dsp:spPr>
        <a:xfrm>
          <a:off x="1070457" y="3202215"/>
          <a:ext cx="6985203" cy="492448"/>
        </a:xfrm>
        <a:prstGeom prst="rect">
          <a:avLst/>
        </a:prstGeom>
        <a:solidFill>
          <a:srgbClr val="FCEEE4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0" kern="12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Ongoing risk assessment and management</a:t>
          </a:r>
          <a:endParaRPr lang="en-US" sz="1800" b="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070457" y="3202215"/>
        <a:ext cx="6985203" cy="492448"/>
      </dsp:txXfrm>
    </dsp:sp>
    <dsp:sp modelId="{F7D3033E-4375-489A-96CA-B4D88083F56C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rgbClr val="006666"/>
        </a:solidFill>
        <a:ln w="12700" cap="flat" cmpd="sng" algn="ctr">
          <a:solidFill>
            <a:srgbClr val="0037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B41FB-9121-48A9-85B1-AC9F6FD29651}">
      <dsp:nvSpPr>
        <dsp:cNvPr id="0" name=""/>
        <dsp:cNvSpPr/>
      </dsp:nvSpPr>
      <dsp:spPr>
        <a:xfrm>
          <a:off x="826075" y="3940779"/>
          <a:ext cx="7229585" cy="492448"/>
        </a:xfrm>
        <a:prstGeom prst="rect">
          <a:avLst/>
        </a:prstGeom>
        <a:solidFill>
          <a:srgbClr val="FCEEE4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0" kern="12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Keeping perpetrators in view and accountable</a:t>
          </a:r>
          <a:endParaRPr lang="en-US" sz="1800" b="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826075" y="3940779"/>
        <a:ext cx="7229585" cy="492448"/>
      </dsp:txXfrm>
    </dsp:sp>
    <dsp:sp modelId="{B9475D32-F0CC-49B9-9EDE-33BF5DDD71E6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rgbClr val="006666"/>
        </a:solidFill>
        <a:ln w="12700" cap="flat" cmpd="sng" algn="ctr">
          <a:solidFill>
            <a:srgbClr val="0037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FCBFC-39D0-43CF-8EF2-F441793CD1E6}">
      <dsp:nvSpPr>
        <dsp:cNvPr id="0" name=""/>
        <dsp:cNvSpPr/>
      </dsp:nvSpPr>
      <dsp:spPr>
        <a:xfrm>
          <a:off x="380119" y="4679885"/>
          <a:ext cx="7675541" cy="492448"/>
        </a:xfrm>
        <a:prstGeom prst="rect">
          <a:avLst/>
        </a:prstGeom>
        <a:solidFill>
          <a:srgbClr val="FCEEE4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Workplace supports</a:t>
          </a:r>
          <a:endParaRPr lang="en-US" sz="1800" b="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80119" y="4679885"/>
        <a:ext cx="7675541" cy="492448"/>
      </dsp:txXfrm>
    </dsp:sp>
    <dsp:sp modelId="{4F52193C-BDC1-41BD-AB46-D42FA72B7ADE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rgbClr val="006666"/>
        </a:solidFill>
        <a:ln w="12700" cap="flat" cmpd="sng" algn="ctr">
          <a:solidFill>
            <a:srgbClr val="0037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6537C-49D8-4A76-BD51-FC24E022596C}">
      <dsp:nvSpPr>
        <dsp:cNvPr id="0" name=""/>
        <dsp:cNvSpPr/>
      </dsp:nvSpPr>
      <dsp:spPr>
        <a:xfrm rot="16200000">
          <a:off x="-1868859" y="1870849"/>
          <a:ext cx="5694603" cy="1952904"/>
        </a:xfrm>
        <a:prstGeom prst="flowChartManualOperation">
          <a:avLst/>
        </a:prstGeom>
        <a:solidFill>
          <a:schemeClr val="accent1">
            <a:lumMod val="20000"/>
            <a:lumOff val="80000"/>
          </a:schemeClr>
        </a:solidFill>
        <a:ln w="635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Responding to family violence can be </a:t>
          </a:r>
          <a:r>
            <a:rPr lang="en-AU" sz="2000" b="0" kern="12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draining, and at times overwhelming</a:t>
          </a:r>
          <a:endParaRPr lang="en-US" sz="2000" b="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5400000">
        <a:off x="1990" y="1138921"/>
        <a:ext cx="1952904" cy="3416761"/>
      </dsp:txXfrm>
    </dsp:sp>
    <dsp:sp modelId="{AFF7157E-A7F2-49DC-BD47-737F8CDA70A8}">
      <dsp:nvSpPr>
        <dsp:cNvPr id="0" name=""/>
        <dsp:cNvSpPr/>
      </dsp:nvSpPr>
      <dsp:spPr>
        <a:xfrm rot="16200000">
          <a:off x="230512" y="1870849"/>
          <a:ext cx="5694603" cy="1952904"/>
        </a:xfrm>
        <a:prstGeom prst="flowChartManualOperation">
          <a:avLst/>
        </a:prstGeom>
        <a:solidFill>
          <a:schemeClr val="accent1">
            <a:lumMod val="40000"/>
            <a:lumOff val="60000"/>
          </a:schemeClr>
        </a:solidFill>
        <a:ln w="635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Self care is any activity that we do deliberately in order to take care of our mental, emotional and physical health and can include</a:t>
          </a:r>
          <a:endParaRPr lang="en-US" sz="20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5400000">
        <a:off x="2101361" y="1138921"/>
        <a:ext cx="1952904" cy="3416761"/>
      </dsp:txXfrm>
    </dsp:sp>
    <dsp:sp modelId="{877CC610-F58D-4786-854B-2DA8049BA5BC}">
      <dsp:nvSpPr>
        <dsp:cNvPr id="0" name=""/>
        <dsp:cNvSpPr/>
      </dsp:nvSpPr>
      <dsp:spPr>
        <a:xfrm rot="16200000">
          <a:off x="2329883" y="1870849"/>
          <a:ext cx="5694603" cy="1952904"/>
        </a:xfrm>
        <a:prstGeom prst="flowChartManualOperation">
          <a:avLst/>
        </a:prstGeom>
        <a:solidFill>
          <a:schemeClr val="accent1">
            <a:lumMod val="60000"/>
            <a:lumOff val="40000"/>
          </a:schemeClr>
        </a:solidFill>
        <a:ln w="635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Self-care is about knowing and accessing the professional supports available</a:t>
          </a:r>
          <a:endParaRPr lang="en-US" sz="20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5400000">
        <a:off x="4200732" y="1138921"/>
        <a:ext cx="1952904" cy="3416761"/>
      </dsp:txXfrm>
    </dsp:sp>
    <dsp:sp modelId="{4F2129ED-E3E7-42D4-B8C3-B523356DEEDA}">
      <dsp:nvSpPr>
        <dsp:cNvPr id="0" name=""/>
        <dsp:cNvSpPr/>
      </dsp:nvSpPr>
      <dsp:spPr>
        <a:xfrm rot="16200000">
          <a:off x="4429255" y="1870849"/>
          <a:ext cx="5694603" cy="1952904"/>
        </a:xfrm>
        <a:prstGeom prst="flowChartManualOperation">
          <a:avLst/>
        </a:prstGeom>
        <a:solidFill>
          <a:schemeClr val="accent1">
            <a:lumMod val="75000"/>
          </a:schemeClr>
        </a:solidFill>
        <a:ln w="635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And knowing and prioritising what works for you</a:t>
          </a:r>
          <a:endParaRPr lang="en-US" sz="20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5400000">
        <a:off x="6300104" y="1138921"/>
        <a:ext cx="1952904" cy="3416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17AE9-B0E0-4EF6-B070-7DDEF605B5BB}" type="datetimeFigureOut">
              <a:rPr lang="en-AU" smtClean="0"/>
              <a:t>25/08/2021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B8E24-48FD-4F97-A27B-8E9E0065FE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3711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9686-6C2A-4415-BC51-E6980C6D9043}" type="datetimeFigureOut">
              <a:rPr lang="en-AU" smtClean="0"/>
              <a:t>25/08/2021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6A83-C72F-42C8-A7E6-CB5325DA87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324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9686-6C2A-4415-BC51-E6980C6D9043}" type="datetimeFigureOut">
              <a:rPr lang="en-AU" smtClean="0"/>
              <a:t>25/08/2021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6A83-C72F-42C8-A7E6-CB5325DA87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418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9686-6C2A-4415-BC51-E6980C6D9043}" type="datetimeFigureOut">
              <a:rPr lang="en-AU" smtClean="0"/>
              <a:t>25/08/2021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6A83-C72F-42C8-A7E6-CB5325DA87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662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9686-6C2A-4415-BC51-E6980C6D9043}" type="datetimeFigureOut">
              <a:rPr lang="en-AU" smtClean="0"/>
              <a:t>25/08/2021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6A83-C72F-42C8-A7E6-CB5325DA87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454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9686-6C2A-4415-BC51-E6980C6D9043}" type="datetimeFigureOut">
              <a:rPr lang="en-AU" smtClean="0"/>
              <a:t>25/08/2021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6A83-C72F-42C8-A7E6-CB5325DA87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338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9686-6C2A-4415-BC51-E6980C6D9043}" type="datetimeFigureOut">
              <a:rPr lang="en-AU" smtClean="0"/>
              <a:t>25/08/2021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6A83-C72F-42C8-A7E6-CB5325DA87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447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9686-6C2A-4415-BC51-E6980C6D9043}" type="datetimeFigureOut">
              <a:rPr lang="en-AU" smtClean="0"/>
              <a:t>25/08/2021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6A83-C72F-42C8-A7E6-CB5325DA87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086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9686-6C2A-4415-BC51-E6980C6D9043}" type="datetimeFigureOut">
              <a:rPr lang="en-AU" smtClean="0"/>
              <a:t>25/08/2021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6A83-C72F-42C8-A7E6-CB5325DA87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922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9686-6C2A-4415-BC51-E6980C6D9043}" type="datetimeFigureOut">
              <a:rPr lang="en-AU" smtClean="0"/>
              <a:t>25/08/2021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6A83-C72F-42C8-A7E6-CB5325DA87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826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9686-6C2A-4415-BC51-E6980C6D9043}" type="datetimeFigureOut">
              <a:rPr lang="en-AU" smtClean="0"/>
              <a:t>25/08/2021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6A83-C72F-42C8-A7E6-CB5325DA87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977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9686-6C2A-4415-BC51-E6980C6D9043}" type="datetimeFigureOut">
              <a:rPr lang="en-AU" smtClean="0"/>
              <a:t>25/08/2021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6A83-C72F-42C8-A7E6-CB5325DA87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432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29686-6C2A-4415-BC51-E6980C6D9043}" type="datetimeFigureOut">
              <a:rPr lang="en-AU" smtClean="0"/>
              <a:t>25/08/2021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F6A83-C72F-42C8-A7E6-CB5325DA87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247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-1" y="2358053"/>
            <a:ext cx="12192000" cy="3405011"/>
          </a:xfrm>
          <a:prstGeom prst="rect">
            <a:avLst/>
          </a:prstGeom>
          <a:solidFill>
            <a:srgbClr val="2540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278465" y="2684154"/>
            <a:ext cx="96350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rgbClr val="9BB0C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Family Violence Multi-Agency </a:t>
            </a:r>
            <a:r>
              <a:rPr lang="en-AU" sz="3600" b="1" dirty="0">
                <a:solidFill>
                  <a:srgbClr val="9BB0C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 Assessment and Management (MARAM</a:t>
            </a:r>
            <a:r>
              <a:rPr lang="en-AU" sz="3600" b="1" dirty="0" smtClean="0">
                <a:solidFill>
                  <a:srgbClr val="9BB0C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algn="ctr"/>
            <a:endParaRPr lang="en-AU" sz="3600" b="1" dirty="0">
              <a:solidFill>
                <a:srgbClr val="9BB0C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Intermediate Victim Survivor Training </a:t>
            </a:r>
            <a:r>
              <a:rPr lang="en-A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Module </a:t>
            </a:r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AU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AU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Released August 2021</a:t>
            </a:r>
            <a:endParaRPr lang="en-AU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t="4409" b="3480"/>
          <a:stretch>
            <a:fillRect/>
          </a:stretch>
        </p:blipFill>
        <p:spPr>
          <a:xfrm>
            <a:off x="9702984" y="6102727"/>
            <a:ext cx="1210549" cy="629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l="677" r="5442"/>
          <a:stretch>
            <a:fillRect/>
          </a:stretch>
        </p:blipFill>
        <p:spPr>
          <a:xfrm>
            <a:off x="11146499" y="5775470"/>
            <a:ext cx="1045501" cy="10446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78" y="63867"/>
            <a:ext cx="7265653" cy="193284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95269" y="1766431"/>
            <a:ext cx="805621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 smtClean="0">
                <a:solidFill>
                  <a:srgbClr val="002060"/>
                </a:solidFill>
              </a:rPr>
              <a:t>Strengthening Hospital Responses to Family Violence</a:t>
            </a:r>
          </a:p>
          <a:p>
            <a:r>
              <a:rPr lang="en-AU" dirty="0" smtClean="0"/>
              <a:t> 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04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" y="1954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Intermediate risk management</a:t>
            </a:r>
          </a:p>
          <a:p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72" y="2017080"/>
            <a:ext cx="3605365" cy="36053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24764" y="2048113"/>
            <a:ext cx="4548036" cy="3543301"/>
          </a:xfrm>
          <a:prstGeom prst="rect">
            <a:avLst/>
          </a:prstGeom>
          <a:solidFill>
            <a:srgbClr val="284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Responding to immediate risk</a:t>
            </a:r>
            <a:endParaRPr lang="en-AU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384413"/>
            <a:ext cx="12192000" cy="701257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3478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Intermediate risk management</a:t>
            </a:r>
          </a:p>
          <a:p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32013"/>
            <a:ext cx="12192000" cy="701257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954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Responding to immediate risk</a:t>
            </a:r>
          </a:p>
          <a:p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8337" y="2300288"/>
            <a:ext cx="8315325" cy="4114800"/>
          </a:xfrm>
          <a:prstGeom prst="rect">
            <a:avLst/>
          </a:prstGeom>
          <a:solidFill>
            <a:srgbClr val="DEEBF7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the police (000).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 your organisation’s procedures.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Immediate safety planning.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Referral to a specialist family violence service, </a:t>
            </a:r>
            <a:r>
              <a:rPr lang="en-AU" sz="20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including    </a:t>
            </a:r>
            <a:r>
              <a:rPr lang="en-AU" sz="2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crisis accommodation or refuge.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Seek secondary consultation.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 obligations to report to Child Protection.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engagement with legal services.</a:t>
            </a:r>
            <a:endParaRPr lang="en-AU" sz="2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69230" y="1290223"/>
            <a:ext cx="9253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If someone is in immediate danger and requires assistance:</a:t>
            </a:r>
            <a:endParaRPr lang="en-AU" sz="24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0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" y="1954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Intermediate risk management</a:t>
            </a:r>
          </a:p>
          <a:p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72" y="2017080"/>
            <a:ext cx="3605365" cy="36053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24764" y="2048113"/>
            <a:ext cx="4548036" cy="3543301"/>
          </a:xfrm>
          <a:prstGeom prst="rect">
            <a:avLst/>
          </a:prstGeom>
          <a:solidFill>
            <a:srgbClr val="008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planning</a:t>
            </a:r>
            <a:endParaRPr lang="en-AU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384413"/>
            <a:ext cx="12192000" cy="701257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3478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Intermediate risk management</a:t>
            </a:r>
          </a:p>
          <a:p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6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32013"/>
            <a:ext cx="12192000" cy="701257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954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planning</a:t>
            </a:r>
          </a:p>
          <a:p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271"/>
            <a:ext cx="12192000" cy="59247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34045" y="1462036"/>
            <a:ext cx="7723909" cy="1345653"/>
          </a:xfrm>
          <a:prstGeom prst="rect">
            <a:avLst/>
          </a:prstGeom>
          <a:solidFill>
            <a:schemeClr val="bg1"/>
          </a:solidFill>
          <a:ln w="57150">
            <a:solidFill>
              <a:srgbClr val="F47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rgbClr val="000000"/>
                </a:solidFill>
                <a:latin typeface="Open Sans" panose="020B0606030504020204" pitchFamily="34" charset="0"/>
              </a:rPr>
              <a:t>Is about practical actions an adult victim survivor can take to be safer when living with family violence.</a:t>
            </a:r>
            <a:endParaRPr lang="en-AU" sz="20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47516" y="2892838"/>
            <a:ext cx="2958329" cy="2374580"/>
          </a:xfrm>
          <a:prstGeom prst="rect">
            <a:avLst/>
          </a:prstGeom>
          <a:solidFill>
            <a:schemeClr val="bg1"/>
          </a:solidFill>
          <a:ln w="57150">
            <a:solidFill>
              <a:srgbClr val="00A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rgbClr val="000000"/>
                </a:solidFill>
                <a:latin typeface="Open Sans" panose="020B0606030504020204" pitchFamily="34" charset="0"/>
              </a:rPr>
              <a:t>Considers safety planning needs for children and young people separately to an adult victim survivor.</a:t>
            </a:r>
            <a:endParaRPr lang="en-AU" sz="20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16683" y="2892838"/>
            <a:ext cx="4641271" cy="1605251"/>
          </a:xfrm>
          <a:prstGeom prst="rect">
            <a:avLst/>
          </a:prstGeom>
          <a:solidFill>
            <a:schemeClr val="bg1"/>
          </a:solidFill>
          <a:ln w="57150">
            <a:solidFill>
              <a:srgbClr val="00A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chemeClr val="tx1"/>
                </a:solidFill>
                <a:latin typeface="Open Sans" panose="020B0606030504020204" pitchFamily="34" charset="0"/>
              </a:rPr>
              <a:t>Through developing a safety plan directly with a child or young person if age and developmentally appropriate, safe and reasonable.</a:t>
            </a:r>
            <a:endParaRPr lang="en-AU" sz="2000" dirty="0">
              <a:solidFill>
                <a:schemeClr val="tx1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16683" y="4597676"/>
            <a:ext cx="4641271" cy="691149"/>
          </a:xfrm>
          <a:prstGeom prst="rect">
            <a:avLst/>
          </a:prstGeom>
          <a:solidFill>
            <a:schemeClr val="bg1"/>
          </a:solidFill>
          <a:ln w="57150">
            <a:solidFill>
              <a:srgbClr val="00A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 a parent/carer in the adult safety plan.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34045" y="5367005"/>
            <a:ext cx="7723909" cy="969168"/>
          </a:xfrm>
          <a:prstGeom prst="rect">
            <a:avLst/>
          </a:prstGeom>
          <a:solidFill>
            <a:schemeClr val="bg1"/>
          </a:solidFill>
          <a:ln w="571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rgbClr val="000000"/>
                </a:solidFill>
                <a:latin typeface="Open Sans" panose="020B0606030504020204" pitchFamily="34" charset="0"/>
              </a:rPr>
              <a:t>Complimented by actions taken by the service system to manage and mitigate risk.</a:t>
            </a:r>
            <a:endParaRPr lang="en-AU" sz="9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32013"/>
            <a:ext cx="12192000" cy="701257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954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planning</a:t>
            </a:r>
          </a:p>
          <a:p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271"/>
            <a:ext cx="12192000" cy="5924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10200" y="1097705"/>
            <a:ext cx="3600000" cy="1080000"/>
          </a:xfrm>
          <a:prstGeom prst="rect">
            <a:avLst/>
          </a:prstGeom>
          <a:solidFill>
            <a:srgbClr val="00AAB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Strength-based: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10200" y="2585812"/>
            <a:ext cx="3600000" cy="1080655"/>
          </a:xfrm>
          <a:prstGeom prst="rect">
            <a:avLst/>
          </a:prstGeom>
          <a:solidFill>
            <a:srgbClr val="F4782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Contextualised</a:t>
            </a:r>
            <a:endParaRPr lang="en-AU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10200" y="5563336"/>
            <a:ext cx="3600000" cy="1080655"/>
          </a:xfrm>
          <a:prstGeom prst="rect">
            <a:avLst/>
          </a:prstGeom>
          <a:solidFill>
            <a:srgbClr val="25406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Responsive to changes in risk</a:t>
            </a:r>
            <a:endParaRPr lang="en-AU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10200" y="4074574"/>
            <a:ext cx="3600000" cy="1080655"/>
          </a:xfrm>
          <a:prstGeom prst="rect">
            <a:avLst/>
          </a:prstGeom>
          <a:solidFill>
            <a:srgbClr val="0066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Trauma informed</a:t>
            </a:r>
            <a:endParaRPr lang="en-AU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" y="1954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Intermediate risk management</a:t>
            </a:r>
          </a:p>
          <a:p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72" y="2017080"/>
            <a:ext cx="3605365" cy="36053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24764" y="2048113"/>
            <a:ext cx="4548036" cy="3543301"/>
          </a:xfrm>
          <a:prstGeom prst="rect">
            <a:avLst/>
          </a:prstGeom>
          <a:solidFill>
            <a:srgbClr val="00A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Options and connection to services</a:t>
            </a:r>
            <a:endParaRPr lang="en-AU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384413"/>
            <a:ext cx="12192000" cy="701257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3478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Intermediate risk management</a:t>
            </a:r>
          </a:p>
          <a:p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32013"/>
            <a:ext cx="12192000" cy="701257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0987" y="217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Options and </a:t>
            </a:r>
            <a:r>
              <a:rPr lang="en-A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connection to </a:t>
            </a:r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services</a:t>
            </a:r>
          </a:p>
          <a:p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55" y="3760485"/>
            <a:ext cx="4898870" cy="61950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549" y="1107299"/>
            <a:ext cx="2289176" cy="13405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47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support needs</a:t>
            </a:r>
            <a:endParaRPr lang="en-AU" sz="2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03568" y="1101970"/>
            <a:ext cx="2586038" cy="13459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47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 </a:t>
            </a:r>
          </a:p>
          <a:p>
            <a:pPr algn="ctr"/>
            <a:r>
              <a:rPr lang="en-AU" sz="24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</a:t>
            </a:r>
          </a:p>
          <a:p>
            <a:pPr algn="ctr"/>
            <a:r>
              <a:rPr lang="en-AU" sz="24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services</a:t>
            </a:r>
            <a:endParaRPr lang="en-AU" sz="2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4034070"/>
              </p:ext>
            </p:extLst>
          </p:nvPr>
        </p:nvGraphicFramePr>
        <p:xfrm>
          <a:off x="-1554857" y="16540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Striped Right Arrow 11"/>
          <p:cNvSpPr/>
          <p:nvPr/>
        </p:nvSpPr>
        <p:spPr>
          <a:xfrm rot="5400000">
            <a:off x="10389468" y="2763847"/>
            <a:ext cx="995411" cy="685800"/>
          </a:xfrm>
          <a:prstGeom prst="stripedRightArrow">
            <a:avLst/>
          </a:prstGeom>
          <a:solidFill>
            <a:srgbClr val="F4782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28036053"/>
              </p:ext>
            </p:extLst>
          </p:nvPr>
        </p:nvGraphicFramePr>
        <p:xfrm>
          <a:off x="2618678" y="7681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781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2" grpId="0" animBg="1"/>
      <p:bldGraphic spid="10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32013"/>
            <a:ext cx="12192000" cy="701257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0987" y="217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Integrated service system</a:t>
            </a:r>
          </a:p>
          <a:p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158" y="617774"/>
            <a:ext cx="3621726" cy="27543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8133" y="1698637"/>
            <a:ext cx="4271962" cy="1500188"/>
          </a:xfrm>
          <a:prstGeom prst="rect">
            <a:avLst/>
          </a:prstGeom>
          <a:solidFill>
            <a:srgbClr val="008590"/>
          </a:solidFill>
          <a:ln w="57150">
            <a:solidFill>
              <a:srgbClr val="F073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Orange Door</a:t>
            </a:r>
            <a:endParaRPr lang="en-AU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49551" y="1700321"/>
            <a:ext cx="4242877" cy="1498504"/>
          </a:xfrm>
          <a:prstGeom prst="rect">
            <a:avLst/>
          </a:prstGeom>
          <a:solidFill>
            <a:srgbClr val="008590"/>
          </a:solidFill>
          <a:ln w="57150">
            <a:solidFill>
              <a:srgbClr val="F073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Specialist Family Violence services</a:t>
            </a:r>
            <a:endParaRPr lang="en-AU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987" y="3179230"/>
            <a:ext cx="4268564" cy="1500188"/>
          </a:xfrm>
          <a:prstGeom prst="rect">
            <a:avLst/>
          </a:prstGeom>
          <a:solidFill>
            <a:srgbClr val="008590"/>
          </a:solidFill>
          <a:ln w="57150">
            <a:solidFill>
              <a:srgbClr val="F073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Aboriginal and Torres Strait Islander Family Violence services</a:t>
            </a:r>
            <a:endParaRPr lang="en-AU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39007" y="3179230"/>
            <a:ext cx="4268564" cy="1500188"/>
          </a:xfrm>
          <a:prstGeom prst="rect">
            <a:avLst/>
          </a:prstGeom>
          <a:solidFill>
            <a:srgbClr val="008590"/>
          </a:solidFill>
          <a:ln w="57150">
            <a:solidFill>
              <a:srgbClr val="F073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inTouch</a:t>
            </a:r>
            <a:endParaRPr lang="en-AU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1531" y="4679418"/>
            <a:ext cx="2854952" cy="1500188"/>
          </a:xfrm>
          <a:prstGeom prst="rect">
            <a:avLst/>
          </a:prstGeom>
          <a:solidFill>
            <a:srgbClr val="008590"/>
          </a:solidFill>
          <a:ln w="57150">
            <a:solidFill>
              <a:srgbClr val="F073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W/Respect</a:t>
            </a:r>
            <a:endParaRPr lang="en-AU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42739" y="4679418"/>
            <a:ext cx="2794738" cy="1500188"/>
          </a:xfrm>
          <a:prstGeom prst="rect">
            <a:avLst/>
          </a:prstGeom>
          <a:solidFill>
            <a:srgbClr val="008590"/>
          </a:solidFill>
          <a:ln w="57150">
            <a:solidFill>
              <a:srgbClr val="F073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Seniors Rights </a:t>
            </a:r>
            <a:r>
              <a:rPr lang="en-AU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en-AU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ictoria</a:t>
            </a:r>
            <a:endParaRPr lang="en-AU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1221" y="4686178"/>
            <a:ext cx="2865496" cy="1500188"/>
          </a:xfrm>
          <a:prstGeom prst="rect">
            <a:avLst/>
          </a:prstGeom>
          <a:solidFill>
            <a:srgbClr val="008590"/>
          </a:solidFill>
          <a:ln w="57150">
            <a:solidFill>
              <a:srgbClr val="F073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Victims of Crime</a:t>
            </a:r>
            <a:endParaRPr lang="en-AU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32013"/>
            <a:ext cx="12192000" cy="701257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0987" y="217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Responding to safety</a:t>
            </a:r>
          </a:p>
          <a:p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71983" y="1097092"/>
            <a:ext cx="6943725" cy="1800225"/>
          </a:xfrm>
          <a:prstGeom prst="roundRect">
            <a:avLst/>
          </a:prstGeom>
          <a:solidFill>
            <a:srgbClr val="00939E"/>
          </a:solidFill>
          <a:ln>
            <a:solidFill>
              <a:srgbClr val="0055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Legal</a:t>
            </a:r>
          </a:p>
          <a:p>
            <a:r>
              <a:rPr lang="en-AU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Addressing </a:t>
            </a:r>
            <a:r>
              <a:rPr lang="en-AU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legal needs can contribute to improved safety and security.</a:t>
            </a:r>
          </a:p>
          <a:p>
            <a:r>
              <a:rPr lang="en-AU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Legal needs may relate to Intervention Orders, separation and child arrangements.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71983" y="3158121"/>
            <a:ext cx="6943725" cy="2066991"/>
          </a:xfrm>
          <a:prstGeom prst="roundRect">
            <a:avLst/>
          </a:prstGeom>
          <a:solidFill>
            <a:srgbClr val="F4782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 Housing</a:t>
            </a:r>
          </a:p>
          <a:p>
            <a:r>
              <a:rPr lang="en-AU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AU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 and location of the victim survivor’s accommodation may be important determinants of safety. </a:t>
            </a:r>
          </a:p>
          <a:p>
            <a:r>
              <a:rPr lang="en-AU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Discussing housing needs and support options for emergency through to long term can support a victim survivor to make informed decisions. 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71983" y="5485916"/>
            <a:ext cx="6943725" cy="1094993"/>
          </a:xfrm>
          <a:prstGeom prst="roundRect">
            <a:avLst/>
          </a:prstGeom>
          <a:solidFill>
            <a:srgbClr val="00C3D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Immigration issues</a:t>
            </a:r>
          </a:p>
          <a:p>
            <a:r>
              <a:rPr lang="en-AU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 victim survivor discloses any immigration issues or is on a spousal visa, she can be referred to InTouch.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773" y="1170925"/>
            <a:ext cx="2678169" cy="56870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00647" y="1097092"/>
            <a:ext cx="3101360" cy="5760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41" y="1704225"/>
            <a:ext cx="2511001" cy="51537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219773" y="1557576"/>
            <a:ext cx="3334918" cy="5300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276" y="1704224"/>
            <a:ext cx="1932666" cy="515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4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" y="1954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Intermediate risk management</a:t>
            </a:r>
          </a:p>
          <a:p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72" y="2017080"/>
            <a:ext cx="3605365" cy="36053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24764" y="2048113"/>
            <a:ext cx="4548036" cy="3543301"/>
          </a:xfrm>
          <a:prstGeom prst="rect">
            <a:avLst/>
          </a:prstGeom>
          <a:solidFill>
            <a:srgbClr val="008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Ongoing risk assessment and management</a:t>
            </a:r>
            <a:endParaRPr lang="en-AU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384413"/>
            <a:ext cx="12192000" cy="701257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3478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Intermediate risk management</a:t>
            </a:r>
          </a:p>
          <a:p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32013"/>
            <a:ext cx="12192000" cy="701257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195493"/>
            <a:ext cx="10515600" cy="1325563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safe </a:t>
            </a:r>
            <a:r>
              <a:rPr lang="en-A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earning </a:t>
            </a:r>
            <a:r>
              <a:rPr lang="en-A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nvironment</a:t>
            </a:r>
            <a:b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5377497" y="3642518"/>
          <a:ext cx="1437005" cy="717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7005">
                  <a:extLst>
                    <a:ext uri="{9D8B030D-6E8A-4147-A177-3AD203B41FA5}">
                      <a16:colId xmlns:a16="http://schemas.microsoft.com/office/drawing/2014/main" val="29105282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3101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922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6942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7595750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extLst/>
          </p:nvPr>
        </p:nvGraphicFramePr>
        <p:xfrm>
          <a:off x="1285875" y="1104900"/>
          <a:ext cx="9620250" cy="550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52400" y="2272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76386572"/>
              </p:ext>
            </p:extLst>
          </p:nvPr>
        </p:nvGraphicFramePr>
        <p:xfrm>
          <a:off x="568036" y="691957"/>
          <a:ext cx="9591964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232013"/>
            <a:ext cx="12192000" cy="701257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954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Ongoing </a:t>
            </a:r>
            <a:r>
              <a:rPr lang="en-A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 assessment and </a:t>
            </a:r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</a:t>
            </a:r>
          </a:p>
          <a:p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531695"/>
            <a:ext cx="12192000" cy="4526205"/>
          </a:xfrm>
          <a:prstGeom prst="rect">
            <a:avLst/>
          </a:prstGeom>
          <a:solidFill>
            <a:srgbClr val="2540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Keeping perpetrators in view </a:t>
            </a:r>
          </a:p>
          <a:p>
            <a:pPr algn="ctr"/>
            <a:r>
              <a:rPr lang="en-AU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accountable</a:t>
            </a:r>
          </a:p>
          <a:p>
            <a:pPr algn="ctr"/>
            <a:endParaRPr lang="en-AU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178167"/>
            <a:ext cx="5087981" cy="13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32013"/>
            <a:ext cx="12192000" cy="701257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95493"/>
            <a:ext cx="11734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Keeping perpetrators in </a:t>
            </a:r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view and accountable</a:t>
            </a:r>
          </a:p>
          <a:p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945" y="2454763"/>
            <a:ext cx="4028473" cy="29925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438" y="2299855"/>
            <a:ext cx="6096000" cy="1323439"/>
          </a:xfrm>
          <a:prstGeom prst="rect">
            <a:avLst/>
          </a:prstGeom>
          <a:solidFill>
            <a:srgbClr val="008590"/>
          </a:solidFill>
          <a:ln w="57150">
            <a:solidFill>
              <a:srgbClr val="00AAB8"/>
            </a:solidFill>
          </a:ln>
        </p:spPr>
        <p:txBody>
          <a:bodyPr wrap="square">
            <a:spAutoFit/>
          </a:bodyPr>
          <a:lstStyle/>
          <a:p>
            <a:r>
              <a:rPr lang="en-AU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a shared responsibility between services to keep perpetrators in view and hold them accountable for their actions and behaviours.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437" y="3951054"/>
            <a:ext cx="6096000" cy="1631216"/>
          </a:xfrm>
          <a:prstGeom prst="rect">
            <a:avLst/>
          </a:prstGeom>
          <a:solidFill>
            <a:srgbClr val="00AAB8"/>
          </a:solidFill>
          <a:ln w="57150">
            <a:solidFill>
              <a:srgbClr val="F4782C"/>
            </a:solidFill>
          </a:ln>
        </p:spPr>
        <p:txBody>
          <a:bodyPr>
            <a:spAutoFit/>
          </a:bodyPr>
          <a:lstStyle/>
          <a:p>
            <a:r>
              <a:rPr lang="en-AU" sz="2000" b="1" dirty="0">
                <a:solidFill>
                  <a:srgbClr val="000000"/>
                </a:solidFill>
                <a:latin typeface="Open Sans" panose="020B0606030504020204" pitchFamily="34" charset="0"/>
              </a:rPr>
              <a:t>Assist perpetrators to accept responsibility for their actions, and work at the behaviour change process, to become safe and respectful towards their family, current or former partners and children.</a:t>
            </a:r>
            <a:endParaRPr lang="en-AU" sz="2000" b="1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0437" y="1557576"/>
            <a:ext cx="29274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Objectives of MARAM</a:t>
            </a:r>
          </a:p>
        </p:txBody>
      </p:sp>
    </p:spTree>
    <p:extLst>
      <p:ext uri="{BB962C8B-B14F-4D97-AF65-F5344CB8AC3E}">
        <p14:creationId xmlns:p14="http://schemas.microsoft.com/office/powerpoint/2010/main" val="15301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32013"/>
            <a:ext cx="12192000" cy="701257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95493"/>
            <a:ext cx="11734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Keeping perpetrators in </a:t>
            </a:r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view and accountable</a:t>
            </a:r>
          </a:p>
          <a:p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97" y="1080228"/>
            <a:ext cx="6317602" cy="5553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9897" y="1907785"/>
            <a:ext cx="25767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Shifting the focus of risk management to perpetrators</a:t>
            </a:r>
            <a:endParaRPr lang="en-AU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925" y="5309577"/>
            <a:ext cx="3047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Hold perpetrators accountable</a:t>
            </a:r>
            <a:endParaRPr lang="en-AU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0754" y="1668014"/>
            <a:ext cx="25767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perpetrator’s behaviour in view</a:t>
            </a:r>
            <a:endParaRPr lang="en-AU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891664"/>
              </p:ext>
            </p:extLst>
          </p:nvPr>
        </p:nvGraphicFramePr>
        <p:xfrm>
          <a:off x="1133475" y="0"/>
          <a:ext cx="96774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693451" y="1206950"/>
            <a:ext cx="92164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 smtClean="0">
                <a:solidFill>
                  <a:srgbClr val="00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</a:t>
            </a:r>
            <a:r>
              <a:rPr lang="en-AU" sz="2400" b="1" dirty="0">
                <a:solidFill>
                  <a:srgbClr val="00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 with victim survivors, keeping perpetrators </a:t>
            </a:r>
            <a:endParaRPr lang="en-AU" sz="2400" b="1" dirty="0" smtClean="0">
              <a:solidFill>
                <a:srgbClr val="0066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AU" sz="2400" b="1" dirty="0" smtClean="0">
                <a:solidFill>
                  <a:srgbClr val="00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en-AU" sz="2400" b="1" dirty="0">
                <a:solidFill>
                  <a:srgbClr val="00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view and accountable </a:t>
            </a:r>
            <a:r>
              <a:rPr lang="en-AU" sz="2400" b="1" dirty="0" smtClean="0">
                <a:solidFill>
                  <a:srgbClr val="00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means?</a:t>
            </a:r>
            <a:endParaRPr lang="en-AU" sz="2400" dirty="0">
              <a:solidFill>
                <a:srgbClr val="0066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AU" sz="2400" b="1" dirty="0" smtClean="0">
                <a:solidFill>
                  <a:srgbClr val="00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AU" sz="2400" b="1" dirty="0">
              <a:solidFill>
                <a:srgbClr val="0066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361" y="3867148"/>
            <a:ext cx="2158639" cy="2273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250" y="164050"/>
            <a:ext cx="12205250" cy="71329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3900" y="-1420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your understanding</a:t>
            </a:r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83" y="2425895"/>
            <a:ext cx="548252" cy="5049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99459" y="2496747"/>
            <a:ext cx="7138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Supporting a victim survivor to apply for an Intervention Order or report to police.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99460" y="3510032"/>
            <a:ext cx="7138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Placing responsibility with the person choosing to use violence not the victim survivor.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9459" y="4559015"/>
            <a:ext cx="6995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Seeking and sharing information to assist with risk assessment and management.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99459" y="5565134"/>
            <a:ext cx="7138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Engaging with perpetrators directly around </a:t>
            </a:r>
            <a:r>
              <a:rPr lang="en-AU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 use </a:t>
            </a:r>
            <a:r>
              <a:rPr lang="en-A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violence.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83" y="3499093"/>
            <a:ext cx="548252" cy="5049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83" y="4498680"/>
            <a:ext cx="548252" cy="50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531695"/>
            <a:ext cx="12192000" cy="4526205"/>
          </a:xfrm>
          <a:prstGeom prst="rect">
            <a:avLst/>
          </a:prstGeom>
          <a:solidFill>
            <a:srgbClr val="2540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Workplace supports</a:t>
            </a:r>
          </a:p>
          <a:p>
            <a:pPr algn="ctr"/>
            <a:endParaRPr lang="en-AU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178167"/>
            <a:ext cx="5087981" cy="13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32013"/>
            <a:ext cx="12192000" cy="701257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95493"/>
            <a:ext cx="11734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Workplace supports</a:t>
            </a:r>
          </a:p>
          <a:p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852052" y="1519091"/>
            <a:ext cx="2362201" cy="1359711"/>
          </a:xfrm>
          <a:prstGeom prst="foldedCorner">
            <a:avLst/>
          </a:prstGeom>
          <a:solidFill>
            <a:srgbClr val="0085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Workplaces as support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32908" y="1510614"/>
            <a:ext cx="7952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Paid employment can be an important protective factor </a:t>
            </a:r>
            <a:endParaRPr lang="en-AU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Paid </a:t>
            </a:r>
            <a:r>
              <a:rPr lang="en-A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employment can increase victim survivor’s financial independence, well-being, social support, safety and security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852052" y="3511934"/>
            <a:ext cx="2362201" cy="1359711"/>
          </a:xfrm>
          <a:prstGeom prst="foldedCorner">
            <a:avLst/>
          </a:prstGeom>
          <a:solidFill>
            <a:srgbClr val="00C3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AU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Impacts of family violence in the workplace</a:t>
            </a:r>
            <a:endParaRPr lang="en-A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32908" y="3511934"/>
            <a:ext cx="83542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impact of family violence </a:t>
            </a:r>
            <a:r>
              <a:rPr lang="en-A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</a:t>
            </a:r>
            <a:r>
              <a:rPr lang="en-A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 in disrupted work records, decreased productivity, absenteeism or fear of losing their job due to these </a:t>
            </a:r>
            <a:r>
              <a:rPr lang="en-A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Victim </a:t>
            </a:r>
            <a:r>
              <a:rPr lang="en-A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survivors report the main impact of violence on their work performance is being distracted, tired or unwell (16%), needing to take time off (10%), and being late for work (7%) </a:t>
            </a: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A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McFerran</a:t>
            </a: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2011)</a:t>
            </a:r>
          </a:p>
        </p:txBody>
      </p:sp>
    </p:spTree>
    <p:extLst>
      <p:ext uri="{BB962C8B-B14F-4D97-AF65-F5344CB8AC3E}">
        <p14:creationId xmlns:p14="http://schemas.microsoft.com/office/powerpoint/2010/main" val="33233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32013"/>
            <a:ext cx="12192000" cy="701257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95493"/>
            <a:ext cx="11734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Workplace supports</a:t>
            </a:r>
          </a:p>
          <a:p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865907" y="1442215"/>
            <a:ext cx="2362201" cy="1359711"/>
          </a:xfrm>
          <a:prstGeom prst="foldedCorner">
            <a:avLst/>
          </a:prstGeom>
          <a:solidFill>
            <a:srgbClr val="00D6E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Workplace supports</a:t>
            </a:r>
            <a:endParaRPr lang="en-AU" sz="20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13018" y="1442215"/>
            <a:ext cx="79525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Family Violence Leave</a:t>
            </a:r>
            <a:endParaRPr lang="en-A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A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 </a:t>
            </a:r>
            <a:r>
              <a:rPr lang="en-A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hospitals and health services </a:t>
            </a:r>
            <a:r>
              <a:rPr lang="en-A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 </a:t>
            </a:r>
            <a:r>
              <a:rPr lang="en-A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contain a family violence </a:t>
            </a:r>
            <a:r>
              <a:rPr lang="en-A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clause in their </a:t>
            </a:r>
            <a:r>
              <a:rPr lang="en-A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Enterprise Bargaining </a:t>
            </a:r>
            <a:r>
              <a:rPr lang="en-A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 (EBA</a:t>
            </a:r>
            <a:r>
              <a:rPr lang="en-A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which provides 20 days </a:t>
            </a:r>
            <a:r>
              <a:rPr lang="en-A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paid leave </a:t>
            </a:r>
            <a:r>
              <a:rPr lang="en-A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year (pro rata).</a:t>
            </a:r>
          </a:p>
          <a:p>
            <a:endParaRPr lang="en-A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A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Trained </a:t>
            </a:r>
            <a:r>
              <a:rPr lang="en-AU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staff</a:t>
            </a:r>
            <a:endParaRPr lang="en-A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A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 </a:t>
            </a:r>
            <a:r>
              <a:rPr lang="en-A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hospitals have trained managers </a:t>
            </a:r>
            <a:r>
              <a:rPr lang="en-A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A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family violence contact officers </a:t>
            </a:r>
            <a:r>
              <a:rPr lang="en-A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provide </a:t>
            </a:r>
            <a:r>
              <a:rPr lang="en-A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to staff and </a:t>
            </a:r>
            <a:r>
              <a:rPr lang="en-A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volunteers experiencing </a:t>
            </a:r>
            <a:r>
              <a:rPr lang="en-A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family violence.</a:t>
            </a:r>
          </a:p>
          <a:p>
            <a:endParaRPr lang="en-A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A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 of a Workplace Safety Plan </a:t>
            </a:r>
            <a:endParaRPr lang="en-AU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A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Trained </a:t>
            </a:r>
            <a:r>
              <a:rPr lang="en-A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managers and family </a:t>
            </a:r>
            <a:r>
              <a:rPr lang="en-A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violence contact </a:t>
            </a:r>
            <a:r>
              <a:rPr lang="en-A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offers can support staff and </a:t>
            </a:r>
            <a:r>
              <a:rPr lang="en-A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volunteers </a:t>
            </a:r>
            <a:r>
              <a:rPr lang="en-A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develop a workplace </a:t>
            </a:r>
            <a:r>
              <a:rPr lang="en-A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</a:t>
            </a:r>
            <a:r>
              <a:rPr lang="en-A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that can include changes to </a:t>
            </a:r>
            <a:r>
              <a:rPr lang="en-A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</a:t>
            </a:r>
            <a:r>
              <a:rPr lang="en-A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duties, span of hours, pattern of </a:t>
            </a:r>
            <a:r>
              <a:rPr lang="en-A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hours </a:t>
            </a:r>
            <a:r>
              <a:rPr lang="en-A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and/or shift patterns, relocation </a:t>
            </a:r>
            <a:r>
              <a:rPr lang="en-A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A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changes to contact details.</a:t>
            </a:r>
          </a:p>
        </p:txBody>
      </p:sp>
    </p:spTree>
    <p:extLst>
      <p:ext uri="{BB962C8B-B14F-4D97-AF65-F5344CB8AC3E}">
        <p14:creationId xmlns:p14="http://schemas.microsoft.com/office/powerpoint/2010/main" val="20064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32013"/>
            <a:ext cx="12192000" cy="701257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95493"/>
            <a:ext cx="11734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Workplace supports</a:t>
            </a:r>
          </a:p>
          <a:p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865907" y="1442215"/>
            <a:ext cx="2362201" cy="1359711"/>
          </a:xfrm>
          <a:prstGeom prst="foldedCorner">
            <a:avLst/>
          </a:prstGeom>
          <a:solidFill>
            <a:srgbClr val="B3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Managing </a:t>
            </a:r>
            <a:r>
              <a:rPr lang="en-AU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colleague </a:t>
            </a:r>
            <a:endParaRPr lang="en-AU" sz="2000" b="1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AU" sz="20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disclosures</a:t>
            </a:r>
            <a:endParaRPr lang="en-AU" sz="20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13018" y="1442215"/>
            <a:ext cx="79525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 colleague discloses to you that they are experiencing family violence you should validate their experience and show you believe them</a:t>
            </a:r>
            <a:r>
              <a:rPr lang="en-A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lvl="0"/>
            <a:endParaRPr lang="en-A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AU" i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</a:t>
            </a:r>
            <a:r>
              <a:rPr lang="en-AU" b="1" i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must be hard for you, thank you for telling me’ or ‘I’m sorry that has happened to you, no one deserves violence’ </a:t>
            </a:r>
          </a:p>
          <a:p>
            <a:pPr lvl="0"/>
            <a:endParaRPr lang="en-AU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A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</a:t>
            </a:r>
            <a:r>
              <a:rPr lang="en-A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them to make their own </a:t>
            </a:r>
            <a:r>
              <a:rPr lang="en-A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decisions. Inform </a:t>
            </a:r>
            <a:r>
              <a:rPr lang="en-A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them of the available workplace supports and connect them to human resources or further family violence information available on the Intranet.</a:t>
            </a:r>
          </a:p>
          <a:p>
            <a:endParaRPr lang="en-A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865907" y="4573342"/>
            <a:ext cx="2362201" cy="1359711"/>
          </a:xfrm>
          <a:prstGeom prst="foldedCorner">
            <a:avLst/>
          </a:prstGeom>
          <a:solidFill>
            <a:srgbClr val="EBFE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I find more information</a:t>
            </a:r>
            <a:r>
              <a:rPr lang="en-AU" sz="2000" b="1" dirty="0" smtClean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AU" sz="2000" b="1" dirty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13018" y="4573342"/>
            <a:ext cx="7952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</a:t>
            </a:r>
            <a:r>
              <a:rPr lang="en-A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further information available via your human resources department or on your organisation’s Intranet.</a:t>
            </a:r>
          </a:p>
          <a:p>
            <a:pPr lvl="0"/>
            <a:endParaRPr lang="en-AU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A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164050"/>
            <a:ext cx="12205250" cy="7132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64050"/>
            <a:ext cx="46089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Module 4 summary</a:t>
            </a:r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50108959"/>
              </p:ext>
            </p:extLst>
          </p:nvPr>
        </p:nvGraphicFramePr>
        <p:xfrm>
          <a:off x="1193800" y="100192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67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32013"/>
            <a:ext cx="12192000" cy="701257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5493"/>
            <a:ext cx="10515600" cy="1325563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Self-care</a:t>
            </a:r>
            <a:b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343" y="5109290"/>
            <a:ext cx="3338657" cy="13693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6" y="5093231"/>
            <a:ext cx="2912925" cy="11203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356" y="1360635"/>
            <a:ext cx="3167142" cy="13393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736" y="3205843"/>
            <a:ext cx="3133200" cy="1209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811"/>
          <a:stretch/>
        </p:blipFill>
        <p:spPr>
          <a:xfrm>
            <a:off x="3931084" y="3093028"/>
            <a:ext cx="3978032" cy="1558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648" y="1415555"/>
            <a:ext cx="2597034" cy="1236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5801" y="1397155"/>
            <a:ext cx="4948165" cy="12545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876" y="3365983"/>
            <a:ext cx="2912925" cy="9150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7711" y="5345120"/>
            <a:ext cx="4686255" cy="67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21" y="858375"/>
            <a:ext cx="10646108" cy="60273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72792" y="1393915"/>
            <a:ext cx="9033164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‘It was not what I wanted at the time, but in hindsight, I’m grateful. I wish someone had done it years ago when I first spoke about it. I wish someone had stepped in like that a long time ago</a:t>
            </a:r>
            <a:r>
              <a:rPr lang="en-AU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.’ 		Melissa Brown</a:t>
            </a:r>
          </a:p>
          <a:p>
            <a:pPr algn="r"/>
            <a:r>
              <a:rPr lang="en-A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(Royal Commission into Family Violence: </a:t>
            </a:r>
            <a:endParaRPr lang="en-AU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A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 </a:t>
            </a:r>
            <a:r>
              <a:rPr lang="en-A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recommendations, Vol I</a:t>
            </a:r>
            <a:r>
              <a:rPr lang="en-A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A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7340" y="3286740"/>
            <a:ext cx="8244067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‘I didn’t want the onus and responsibility to be on me. I wanted </a:t>
            </a:r>
            <a:endParaRPr lang="en-AU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AU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</a:t>
            </a: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 wanted other people to step in and make some decisions, </a:t>
            </a:r>
            <a:endParaRPr lang="en-AU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AU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</a:t>
            </a: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wasn’t all me, facing Greg</a:t>
            </a:r>
            <a:r>
              <a:rPr lang="en-AU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.’	Rosie Batty</a:t>
            </a:r>
          </a:p>
          <a:p>
            <a:pPr algn="r"/>
            <a:r>
              <a:rPr lang="en-A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(Inquest into death of Luke Geoffrey Batty</a:t>
            </a:r>
            <a:r>
              <a:rPr lang="en-A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A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72792" y="4994899"/>
            <a:ext cx="9033164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‘There have been individuals within the system I have been lucky enough to meet and who have advocated on my behalf</a:t>
            </a:r>
            <a:r>
              <a:rPr lang="en-AU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.’ 	Anonymous</a:t>
            </a:r>
            <a:endParaRPr lang="en-A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A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(Royal Commission into Family Violence: </a:t>
            </a:r>
            <a:endParaRPr lang="en-AU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A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 </a:t>
            </a:r>
            <a:r>
              <a:rPr lang="en-A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recommendations, Vol II</a:t>
            </a:r>
            <a:r>
              <a:rPr lang="en-A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A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0" y="164050"/>
            <a:ext cx="12205250" cy="7132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64050"/>
            <a:ext cx="6892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Quotes from victim survivors</a:t>
            </a:r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4895849" cy="6925236"/>
          </a:xfrm>
        </p:spPr>
      </p:pic>
      <p:sp>
        <p:nvSpPr>
          <p:cNvPr id="6" name="Rectangle 5"/>
          <p:cNvSpPr/>
          <p:nvPr/>
        </p:nvSpPr>
        <p:spPr>
          <a:xfrm>
            <a:off x="381001" y="393765"/>
            <a:ext cx="6096000" cy="5664564"/>
          </a:xfrm>
          <a:prstGeom prst="rect">
            <a:avLst/>
          </a:prstGeom>
          <a:solidFill>
            <a:srgbClr val="254061"/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617220" algn="l"/>
              </a:tabLst>
            </a:pPr>
            <a:r>
              <a:rPr lang="en-AU" sz="2800" b="1" dirty="0" smtClean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Reflection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617220" algn="l"/>
              </a:tabLst>
            </a:pPr>
            <a:endParaRPr lang="en-AU" sz="2800" b="1" dirty="0" smtClean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617220" algn="l"/>
              </a:tabLst>
            </a:pPr>
            <a:r>
              <a:rPr lang="en-AU" sz="2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</a:t>
            </a:r>
            <a:r>
              <a:rPr lang="en-AU" sz="2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undertaking any form of training, it is always important to reflect on these questions: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en-AU" sz="20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might I apply new knowledge and skills? </a:t>
            </a:r>
            <a:endParaRPr lang="en-AU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•"/>
            </a:pPr>
            <a:r>
              <a:rPr lang="en-AU" sz="20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does this content reveal about my work responsibilities or role that I didn’t know before?</a:t>
            </a:r>
            <a:endParaRPr lang="en-AU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en-AU" sz="20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can I do better as a result?</a:t>
            </a:r>
            <a:endParaRPr lang="en-AU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en-AU" sz="20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other knowledge or experience does this enhance?</a:t>
            </a:r>
            <a:endParaRPr lang="en-AU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en-AU" sz="20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further training do I think I need?</a:t>
            </a:r>
            <a:endParaRPr lang="en-AU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2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1" y="2086571"/>
            <a:ext cx="3963281" cy="327614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0" y="164050"/>
            <a:ext cx="12205250" cy="7132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64050"/>
            <a:ext cx="2171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Self-care</a:t>
            </a:r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3937000" y="877344"/>
          <a:ext cx="8255000" cy="569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520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-1" y="2358053"/>
            <a:ext cx="12192000" cy="3405011"/>
          </a:xfrm>
          <a:prstGeom prst="rect">
            <a:avLst/>
          </a:prstGeom>
          <a:solidFill>
            <a:srgbClr val="2540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278465" y="2684154"/>
            <a:ext cx="9635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600" b="1" dirty="0">
              <a:solidFill>
                <a:srgbClr val="9BB0C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A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</a:t>
            </a:r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AU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t="4409" b="3480"/>
          <a:stretch>
            <a:fillRect/>
          </a:stretch>
        </p:blipFill>
        <p:spPr>
          <a:xfrm>
            <a:off x="9702984" y="6102727"/>
            <a:ext cx="1210549" cy="629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l="677" r="5442"/>
          <a:stretch>
            <a:fillRect/>
          </a:stretch>
        </p:blipFill>
        <p:spPr>
          <a:xfrm>
            <a:off x="11146499" y="5775470"/>
            <a:ext cx="1045501" cy="10446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78" y="63867"/>
            <a:ext cx="7265653" cy="193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08495" y="1444202"/>
            <a:ext cx="2819400" cy="4876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74153972"/>
              </p:ext>
            </p:extLst>
          </p:nvPr>
        </p:nvGraphicFramePr>
        <p:xfrm>
          <a:off x="209550" y="895350"/>
          <a:ext cx="11620500" cy="596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232013"/>
            <a:ext cx="12192000" cy="701257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954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overview</a:t>
            </a:r>
            <a:b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9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2013"/>
            <a:ext cx="12192000" cy="701257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954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Introductions</a:t>
            </a:r>
            <a:b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73" y="1521056"/>
            <a:ext cx="5682653" cy="425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531695"/>
            <a:ext cx="12192000" cy="4526205"/>
          </a:xfrm>
          <a:prstGeom prst="rect">
            <a:avLst/>
          </a:prstGeom>
          <a:solidFill>
            <a:srgbClr val="2540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 Management</a:t>
            </a:r>
          </a:p>
          <a:p>
            <a:pPr algn="ctr"/>
            <a:endParaRPr lang="en-AU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178167"/>
            <a:ext cx="5087981" cy="13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32013"/>
            <a:ext cx="12192000" cy="701257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954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risk management </a:t>
            </a:r>
          </a:p>
          <a:p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7" y="2851861"/>
            <a:ext cx="2355670" cy="4006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2"/>
          <a:stretch/>
        </p:blipFill>
        <p:spPr>
          <a:xfrm>
            <a:off x="8949389" y="2589517"/>
            <a:ext cx="3242611" cy="425542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28554" y="1344665"/>
            <a:ext cx="5605296" cy="2778761"/>
          </a:xfrm>
          <a:prstGeom prst="wedgeRoundRectCallout">
            <a:avLst>
              <a:gd name="adj1" fmla="val 62033"/>
              <a:gd name="adj2" fmla="val -202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 management is a coordinated set of actions, which aim to </a:t>
            </a:r>
            <a:r>
              <a:rPr lang="en-AU" sz="20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enhance the safety</a:t>
            </a:r>
            <a:r>
              <a:rPr lang="en-AU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the victim survivor (adult, child or young person) and </a:t>
            </a:r>
            <a:r>
              <a:rPr lang="en-AU" sz="2000" b="1" dirty="0">
                <a:solidFill>
                  <a:srgbClr val="C55A1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 or remove </a:t>
            </a:r>
            <a:r>
              <a:rPr lang="en-AU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likelihood that the perpetrator will commit </a:t>
            </a:r>
            <a:r>
              <a:rPr lang="en-AU" sz="2000" b="1" dirty="0">
                <a:solidFill>
                  <a:srgbClr val="C55A1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further violence</a:t>
            </a:r>
            <a:r>
              <a:rPr lang="en-AU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 </a:t>
            </a:r>
            <a:endParaRPr lang="en-AU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2851861"/>
            <a:ext cx="2865120" cy="4127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5" y="2912124"/>
            <a:ext cx="2417962" cy="3945876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3128554" y="4534821"/>
            <a:ext cx="5605296" cy="1607198"/>
          </a:xfrm>
          <a:prstGeom prst="wedgeRoundRectCallout">
            <a:avLst>
              <a:gd name="adj1" fmla="val 62033"/>
              <a:gd name="adj2" fmla="val -4496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 management should be </a:t>
            </a:r>
            <a:r>
              <a:rPr lang="en-AU" sz="20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collaborative</a:t>
            </a:r>
            <a:r>
              <a:rPr lang="en-AU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draw on the functions and expertise within the entire service system. </a:t>
            </a:r>
          </a:p>
        </p:txBody>
      </p:sp>
    </p:spTree>
    <p:extLst>
      <p:ext uri="{BB962C8B-B14F-4D97-AF65-F5344CB8AC3E}">
        <p14:creationId xmlns:p14="http://schemas.microsoft.com/office/powerpoint/2010/main" val="46218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32013"/>
            <a:ext cx="12192000" cy="701257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954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accountability </a:t>
            </a:r>
          </a:p>
          <a:p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9342" y="1408793"/>
            <a:ext cx="74953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b="1" dirty="0">
                <a:solidFill>
                  <a:srgbClr val="000000"/>
                </a:solidFill>
                <a:latin typeface="Open Sans" panose="020B0606030504020204" pitchFamily="34" charset="0"/>
              </a:rPr>
              <a:t>‘The fact is that the perpetrator ultimately controls the risk of family violence’. </a:t>
            </a:r>
          </a:p>
          <a:p>
            <a:pPr algn="r"/>
            <a:r>
              <a:rPr lang="en-AU" sz="1600" dirty="0">
                <a:solidFill>
                  <a:srgbClr val="000000"/>
                </a:solidFill>
                <a:latin typeface="Open Sans" panose="020B0606030504020204" pitchFamily="34" charset="0"/>
              </a:rPr>
              <a:t>Judge </a:t>
            </a:r>
            <a:r>
              <a:rPr lang="en-AU" sz="1600" dirty="0" err="1">
                <a:solidFill>
                  <a:srgbClr val="000000"/>
                </a:solidFill>
                <a:latin typeface="Open Sans" panose="020B0606030504020204" pitchFamily="34" charset="0"/>
              </a:rPr>
              <a:t>Gray</a:t>
            </a:r>
            <a:r>
              <a:rPr lang="en-AU" sz="1600" dirty="0">
                <a:solidFill>
                  <a:srgbClr val="000000"/>
                </a:solidFill>
                <a:latin typeface="Open Sans" panose="020B0606030504020204" pitchFamily="34" charset="0"/>
              </a:rPr>
              <a:t>  </a:t>
            </a:r>
            <a:endParaRPr lang="en-AU" sz="9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3672" y="3032390"/>
            <a:ext cx="8465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</a:rPr>
              <a:t>The service system also has responsibilities for responding to and managing the risk posed by perpetrators.</a:t>
            </a:r>
            <a:endParaRPr lang="en-AU" sz="2000" dirty="0">
              <a:solidFill>
                <a:schemeClr val="accent2">
                  <a:lumMod val="50000"/>
                </a:schemeClr>
              </a:solidFill>
              <a:latin typeface="Microsoft Sans Serif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562" y="2722864"/>
            <a:ext cx="1602906" cy="154353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3182" y="4942084"/>
            <a:ext cx="11845636" cy="1738938"/>
          </a:xfrm>
          <a:prstGeom prst="rect">
            <a:avLst/>
          </a:prstGeom>
          <a:solidFill>
            <a:srgbClr val="006666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AU" b="1" dirty="0" smtClean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r>
              <a:rPr lang="en-AU" sz="20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		This </a:t>
            </a:r>
            <a:r>
              <a:rPr lang="en-AU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shifts the focus from victim survivors </a:t>
            </a:r>
            <a:r>
              <a:rPr lang="en-AU" sz="20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being responsible </a:t>
            </a:r>
            <a:r>
              <a:rPr lang="en-AU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for their own </a:t>
            </a:r>
            <a:r>
              <a:rPr lang="en-AU" sz="20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		safety</a:t>
            </a:r>
            <a:r>
              <a:rPr lang="en-AU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, to a shared </a:t>
            </a:r>
            <a:r>
              <a:rPr lang="en-AU" sz="20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accountability between </a:t>
            </a:r>
            <a:r>
              <a:rPr lang="en-AU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victim survivors and the </a:t>
            </a:r>
            <a:r>
              <a:rPr lang="en-AU" sz="20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broader 		service </a:t>
            </a:r>
            <a:r>
              <a:rPr lang="en-AU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system in </a:t>
            </a:r>
            <a:r>
              <a:rPr lang="en-AU" sz="20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both </a:t>
            </a:r>
            <a:r>
              <a:rPr lang="en-AU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managing victim </a:t>
            </a:r>
            <a:r>
              <a:rPr lang="en-AU" sz="20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survivor </a:t>
            </a:r>
            <a:r>
              <a:rPr lang="en-AU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safety and holding </a:t>
            </a:r>
            <a:r>
              <a:rPr lang="en-AU" sz="20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			perpetrators </a:t>
            </a:r>
            <a:r>
              <a:rPr lang="en-AU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of family </a:t>
            </a:r>
            <a:r>
              <a:rPr lang="en-AU" sz="20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violence </a:t>
            </a:r>
            <a:r>
              <a:rPr lang="en-AU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to account</a:t>
            </a:r>
            <a:r>
              <a:rPr lang="en-AU" sz="20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.</a:t>
            </a:r>
            <a:endParaRPr lang="en-AU" dirty="0" smtClean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ctr"/>
            <a:endParaRPr lang="en-AU" sz="9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31" y="5306875"/>
            <a:ext cx="1088211" cy="10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32013"/>
            <a:ext cx="12192000" cy="701257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954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Intermediate risk management</a:t>
            </a:r>
          </a:p>
          <a:p>
            <a:endParaRPr lang="en-AU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56" y="2064195"/>
            <a:ext cx="3605365" cy="36053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43964" y="1289318"/>
            <a:ext cx="2895601" cy="1180580"/>
          </a:xfrm>
          <a:prstGeom prst="rect">
            <a:avLst/>
          </a:prstGeom>
          <a:solidFill>
            <a:srgbClr val="284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Responding to immediate risk</a:t>
            </a:r>
            <a:endParaRPr lang="en-AU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5711" y="1295208"/>
            <a:ext cx="2895601" cy="1180580"/>
          </a:xfrm>
          <a:prstGeom prst="rect">
            <a:avLst/>
          </a:prstGeom>
          <a:solidFill>
            <a:srgbClr val="284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Ongoing </a:t>
            </a:r>
            <a:r>
              <a:rPr lang="en-A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 assessment and </a:t>
            </a:r>
            <a:r>
              <a:rPr lang="en-AU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</a:t>
            </a:r>
            <a:endParaRPr lang="en-AU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43964" y="5263857"/>
            <a:ext cx="2895601" cy="1180580"/>
          </a:xfrm>
          <a:prstGeom prst="rect">
            <a:avLst/>
          </a:prstGeom>
          <a:solidFill>
            <a:srgbClr val="008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planning</a:t>
            </a:r>
            <a:endParaRPr lang="en-AU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5712" y="5221979"/>
            <a:ext cx="2895601" cy="1180580"/>
          </a:xfrm>
          <a:prstGeom prst="rect">
            <a:avLst/>
          </a:prstGeom>
          <a:solidFill>
            <a:srgbClr val="00A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Options and connection to services</a:t>
            </a:r>
            <a:endParaRPr lang="en-AU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5492</TotalTime>
  <Words>1545</Words>
  <Application>Microsoft Office PowerPoint</Application>
  <PresentationFormat>Widescreen</PresentationFormat>
  <Paragraphs>202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Microsoft Sans Serif</vt:lpstr>
      <vt:lpstr>Open Sans</vt:lpstr>
      <vt:lpstr>Times New Roman</vt:lpstr>
      <vt:lpstr>Office Theme</vt:lpstr>
      <vt:lpstr>PowerPoint Presentation</vt:lpstr>
      <vt:lpstr>A safe learning environment </vt:lpstr>
      <vt:lpstr>Self-care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RWH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Wilson</dc:creator>
  <cp:lastModifiedBy>Jessica Wilson</cp:lastModifiedBy>
  <cp:revision>64</cp:revision>
  <dcterms:created xsi:type="dcterms:W3CDTF">2021-06-24T05:40:12Z</dcterms:created>
  <dcterms:modified xsi:type="dcterms:W3CDTF">2021-08-25T01:03:14Z</dcterms:modified>
</cp:coreProperties>
</file>